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4"/>
    <p:sldMasterId id="2147483990" r:id="rId5"/>
  </p:sldMasterIdLst>
  <p:notesMasterIdLst>
    <p:notesMasterId r:id="rId7"/>
  </p:notesMasterIdLst>
  <p:handoutMasterIdLst>
    <p:handoutMasterId r:id="rId8"/>
  </p:handoutMasterIdLst>
  <p:sldIdLst>
    <p:sldId id="263" r:id="rId6"/>
  </p:sldIdLst>
  <p:sldSz cx="36576000" cy="51206400"/>
  <p:notesSz cx="7010400" cy="9236075"/>
  <p:defaultTextStyle>
    <a:defPPr>
      <a:defRPr lang="en-US"/>
    </a:defPPr>
    <a:lvl1pPr algn="l" rtl="0" eaLnBrk="0" fontAlgn="base" hangingPunct="0">
      <a:spcBef>
        <a:spcPct val="20000"/>
      </a:spcBef>
      <a:spcAft>
        <a:spcPct val="0"/>
      </a:spcAft>
      <a:buChar char="•"/>
      <a:defRPr sz="9900" kern="1200">
        <a:solidFill>
          <a:schemeClr val="tx1"/>
        </a:solidFill>
        <a:latin typeface="Times New Roman" pitchFamily="18" charset="0"/>
        <a:ea typeface="+mn-ea"/>
        <a:cs typeface="+mn-cs"/>
      </a:defRPr>
    </a:lvl1pPr>
    <a:lvl2pPr marL="457200" algn="l" rtl="0" eaLnBrk="0" fontAlgn="base" hangingPunct="0">
      <a:spcBef>
        <a:spcPct val="20000"/>
      </a:spcBef>
      <a:spcAft>
        <a:spcPct val="0"/>
      </a:spcAft>
      <a:buChar char="•"/>
      <a:defRPr sz="9900" kern="1200">
        <a:solidFill>
          <a:schemeClr val="tx1"/>
        </a:solidFill>
        <a:latin typeface="Times New Roman" pitchFamily="18" charset="0"/>
        <a:ea typeface="+mn-ea"/>
        <a:cs typeface="+mn-cs"/>
      </a:defRPr>
    </a:lvl2pPr>
    <a:lvl3pPr marL="914400" algn="l" rtl="0" eaLnBrk="0" fontAlgn="base" hangingPunct="0">
      <a:spcBef>
        <a:spcPct val="20000"/>
      </a:spcBef>
      <a:spcAft>
        <a:spcPct val="0"/>
      </a:spcAft>
      <a:buChar char="•"/>
      <a:defRPr sz="9900" kern="1200">
        <a:solidFill>
          <a:schemeClr val="tx1"/>
        </a:solidFill>
        <a:latin typeface="Times New Roman" pitchFamily="18" charset="0"/>
        <a:ea typeface="+mn-ea"/>
        <a:cs typeface="+mn-cs"/>
      </a:defRPr>
    </a:lvl3pPr>
    <a:lvl4pPr marL="1371600" algn="l" rtl="0" eaLnBrk="0" fontAlgn="base" hangingPunct="0">
      <a:spcBef>
        <a:spcPct val="20000"/>
      </a:spcBef>
      <a:spcAft>
        <a:spcPct val="0"/>
      </a:spcAft>
      <a:buChar char="•"/>
      <a:defRPr sz="9900" kern="1200">
        <a:solidFill>
          <a:schemeClr val="tx1"/>
        </a:solidFill>
        <a:latin typeface="Times New Roman" pitchFamily="18" charset="0"/>
        <a:ea typeface="+mn-ea"/>
        <a:cs typeface="+mn-cs"/>
      </a:defRPr>
    </a:lvl4pPr>
    <a:lvl5pPr marL="1828800" algn="l" rtl="0" eaLnBrk="0" fontAlgn="base" hangingPunct="0">
      <a:spcBef>
        <a:spcPct val="20000"/>
      </a:spcBef>
      <a:spcAft>
        <a:spcPct val="0"/>
      </a:spcAft>
      <a:buChar char="•"/>
      <a:defRPr sz="9900" kern="1200">
        <a:solidFill>
          <a:schemeClr val="tx1"/>
        </a:solidFill>
        <a:latin typeface="Times New Roman" pitchFamily="18" charset="0"/>
        <a:ea typeface="+mn-ea"/>
        <a:cs typeface="+mn-cs"/>
      </a:defRPr>
    </a:lvl5pPr>
    <a:lvl6pPr marL="2286000" algn="l" defTabSz="914400" rtl="0" eaLnBrk="1" latinLnBrk="0" hangingPunct="1">
      <a:defRPr sz="9900" kern="1200">
        <a:solidFill>
          <a:schemeClr val="tx1"/>
        </a:solidFill>
        <a:latin typeface="Times New Roman" pitchFamily="18" charset="0"/>
        <a:ea typeface="+mn-ea"/>
        <a:cs typeface="+mn-cs"/>
      </a:defRPr>
    </a:lvl6pPr>
    <a:lvl7pPr marL="2743200" algn="l" defTabSz="914400" rtl="0" eaLnBrk="1" latinLnBrk="0" hangingPunct="1">
      <a:defRPr sz="9900" kern="1200">
        <a:solidFill>
          <a:schemeClr val="tx1"/>
        </a:solidFill>
        <a:latin typeface="Times New Roman" pitchFamily="18" charset="0"/>
        <a:ea typeface="+mn-ea"/>
        <a:cs typeface="+mn-cs"/>
      </a:defRPr>
    </a:lvl7pPr>
    <a:lvl8pPr marL="3200400" algn="l" defTabSz="914400" rtl="0" eaLnBrk="1" latinLnBrk="0" hangingPunct="1">
      <a:defRPr sz="9900" kern="1200">
        <a:solidFill>
          <a:schemeClr val="tx1"/>
        </a:solidFill>
        <a:latin typeface="Times New Roman" pitchFamily="18" charset="0"/>
        <a:ea typeface="+mn-ea"/>
        <a:cs typeface="+mn-cs"/>
      </a:defRPr>
    </a:lvl8pPr>
    <a:lvl9pPr marL="3657600" algn="l" defTabSz="914400" rtl="0" eaLnBrk="1" latinLnBrk="0" hangingPunct="1">
      <a:defRPr sz="99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16128">
          <p15:clr>
            <a:srgbClr val="A4A3A4"/>
          </p15:clr>
        </p15:guide>
        <p15:guide id="2" pos="11520">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k Johnson (IWNM)" initials="" lastIdx="4" clrIdx="0"/>
  <p:cmAuthor id="1" name="v-debuye" initials="" lastIdx="8" clrIdx="1"/>
  <p:cmAuthor id="2" name="a-bumont"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1"/>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2776"/>
    <a:srgbClr val="003CB4"/>
    <a:srgbClr val="003192"/>
    <a:srgbClr val="8AA5DC"/>
    <a:srgbClr val="FFFFFF"/>
    <a:srgbClr val="FF33CC"/>
    <a:srgbClr val="333333"/>
    <a:srgbClr val="FFFFCC"/>
    <a:srgbClr val="004442"/>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634" autoAdjust="0"/>
    <p:restoredTop sz="96307" autoAdjust="0"/>
  </p:normalViewPr>
  <p:slideViewPr>
    <p:cSldViewPr>
      <p:cViewPr>
        <p:scale>
          <a:sx n="10" d="100"/>
          <a:sy n="10" d="100"/>
        </p:scale>
        <p:origin x="-3864" y="-536"/>
      </p:cViewPr>
      <p:guideLst>
        <p:guide orient="horz" pos="16128"/>
        <p:guide pos="1152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Master" Target="slideMasters/slideMaster2.xml"/><Relationship Id="rId6" Type="http://schemas.openxmlformats.org/officeDocument/2006/relationships/slide" Target="slides/slide1.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26835" cy="512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98" tIns="46199" rIns="92398" bIns="46199" numCol="1" anchor="t" anchorCtr="0" compatLnSpc="1">
            <a:prstTxWarp prst="textNoShape">
              <a:avLst/>
            </a:prstTxWarp>
          </a:bodyPr>
          <a:lstStyle>
            <a:lvl1pPr defTabSz="923925">
              <a:spcBef>
                <a:spcPct val="0"/>
              </a:spcBef>
              <a:buFontTx/>
              <a:buNone/>
              <a:defRPr sz="1200">
                <a:latin typeface="Arial" charset="0"/>
              </a:defRPr>
            </a:lvl1pPr>
          </a:lstStyle>
          <a:p>
            <a:endParaRPr lang="en-US"/>
          </a:p>
        </p:txBody>
      </p:sp>
      <p:sp>
        <p:nvSpPr>
          <p:cNvPr id="9219" name="Rectangle 3"/>
          <p:cNvSpPr>
            <a:spLocks noGrp="1" noChangeArrowheads="1"/>
          </p:cNvSpPr>
          <p:nvPr>
            <p:ph type="dt" sz="quarter" idx="1"/>
          </p:nvPr>
        </p:nvSpPr>
        <p:spPr bwMode="auto">
          <a:xfrm>
            <a:off x="3957057" y="0"/>
            <a:ext cx="3025630" cy="512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98" tIns="46199" rIns="92398" bIns="46199" numCol="1" anchor="t" anchorCtr="0" compatLnSpc="1">
            <a:prstTxWarp prst="textNoShape">
              <a:avLst/>
            </a:prstTxWarp>
          </a:bodyPr>
          <a:lstStyle>
            <a:lvl1pPr algn="r" defTabSz="923925">
              <a:spcBef>
                <a:spcPct val="0"/>
              </a:spcBef>
              <a:buFontTx/>
              <a:buNone/>
              <a:defRPr sz="1200">
                <a:latin typeface="Arial" charset="0"/>
              </a:defRPr>
            </a:lvl1pPr>
          </a:lstStyle>
          <a:p>
            <a:endParaRPr lang="en-US"/>
          </a:p>
        </p:txBody>
      </p:sp>
      <p:sp>
        <p:nvSpPr>
          <p:cNvPr id="9220" name="Rectangle 4"/>
          <p:cNvSpPr>
            <a:spLocks noGrp="1" noChangeArrowheads="1"/>
          </p:cNvSpPr>
          <p:nvPr>
            <p:ph type="ftr" sz="quarter" idx="2"/>
          </p:nvPr>
        </p:nvSpPr>
        <p:spPr bwMode="auto">
          <a:xfrm>
            <a:off x="0" y="8723658"/>
            <a:ext cx="3026835" cy="512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98" tIns="46199" rIns="92398" bIns="46199" numCol="1" anchor="b" anchorCtr="0" compatLnSpc="1">
            <a:prstTxWarp prst="textNoShape">
              <a:avLst/>
            </a:prstTxWarp>
          </a:bodyPr>
          <a:lstStyle>
            <a:lvl1pPr defTabSz="923925">
              <a:spcBef>
                <a:spcPct val="0"/>
              </a:spcBef>
              <a:buFontTx/>
              <a:buNone/>
              <a:defRPr sz="1200">
                <a:latin typeface="Arial" charset="0"/>
              </a:defRPr>
            </a:lvl1pPr>
          </a:lstStyle>
          <a:p>
            <a:endParaRPr lang="en-US"/>
          </a:p>
        </p:txBody>
      </p:sp>
      <p:sp>
        <p:nvSpPr>
          <p:cNvPr id="9221" name="Rectangle 5"/>
          <p:cNvSpPr>
            <a:spLocks noGrp="1" noChangeArrowheads="1"/>
          </p:cNvSpPr>
          <p:nvPr>
            <p:ph type="sldNum" sz="quarter" idx="3"/>
          </p:nvPr>
        </p:nvSpPr>
        <p:spPr bwMode="auto">
          <a:xfrm>
            <a:off x="3957057" y="8723658"/>
            <a:ext cx="3025630" cy="512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98" tIns="46199" rIns="92398" bIns="46199" numCol="1" anchor="b" anchorCtr="0" compatLnSpc="1">
            <a:prstTxWarp prst="textNoShape">
              <a:avLst/>
            </a:prstTxWarp>
          </a:bodyPr>
          <a:lstStyle>
            <a:lvl1pPr algn="r" defTabSz="923925">
              <a:spcBef>
                <a:spcPct val="0"/>
              </a:spcBef>
              <a:buFontTx/>
              <a:buNone/>
              <a:defRPr sz="1200">
                <a:latin typeface="Arial" charset="0"/>
              </a:defRPr>
            </a:lvl1pPr>
          </a:lstStyle>
          <a:p>
            <a:fld id="{51174361-862A-42D6-B3EE-881F47FEA0E5}" type="slidenum">
              <a:rPr lang="en-US"/>
              <a:pPr/>
              <a:t>‹#›</a:t>
            </a:fld>
            <a:endParaRPr lang="en-US"/>
          </a:p>
        </p:txBody>
      </p:sp>
    </p:spTree>
    <p:extLst>
      <p:ext uri="{BB962C8B-B14F-4D97-AF65-F5344CB8AC3E}">
        <p14:creationId xmlns:p14="http://schemas.microsoft.com/office/powerpoint/2010/main" val="10316068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302809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2974" y="15906433"/>
            <a:ext cx="31090054" cy="10976927"/>
          </a:xfrm>
        </p:spPr>
        <p:txBody>
          <a:bodyPr/>
          <a:lstStyle/>
          <a:p>
            <a:r>
              <a:rPr lang="ga-IE" smtClean="0"/>
              <a:t>Click to edit Master title style</a:t>
            </a:r>
            <a:endParaRPr lang="en-US" dirty="0"/>
          </a:p>
        </p:txBody>
      </p:sp>
      <p:sp>
        <p:nvSpPr>
          <p:cNvPr id="3" name="Subtitle 2"/>
          <p:cNvSpPr>
            <a:spLocks noGrp="1"/>
          </p:cNvSpPr>
          <p:nvPr>
            <p:ph type="subTitle" idx="1"/>
          </p:nvPr>
        </p:nvSpPr>
        <p:spPr>
          <a:xfrm>
            <a:off x="5485947" y="29016960"/>
            <a:ext cx="25604107" cy="1308608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ga-IE"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B16B3DE-DF09-4906-844B-5EE0F3CA3599}" type="slidenum">
              <a:rPr lang="en-US"/>
              <a:pPr/>
              <a:t>‹#›</a:t>
            </a:fld>
            <a:endParaRPr lang="en-US"/>
          </a:p>
        </p:txBody>
      </p:sp>
    </p:spTree>
    <p:extLst>
      <p:ext uri="{BB962C8B-B14F-4D97-AF65-F5344CB8AC3E}">
        <p14:creationId xmlns:p14="http://schemas.microsoft.com/office/powerpoint/2010/main" val="170036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1B589F5-D518-43B7-B956-3BF6DAD420C8}" type="slidenum">
              <a:rPr lang="en-US"/>
              <a:pPr/>
              <a:t>‹#›</a:t>
            </a:fld>
            <a:endParaRPr lang="en-US"/>
          </a:p>
        </p:txBody>
      </p:sp>
    </p:spTree>
    <p:extLst>
      <p:ext uri="{BB962C8B-B14F-4D97-AF65-F5344CB8AC3E}">
        <p14:creationId xmlns:p14="http://schemas.microsoft.com/office/powerpoint/2010/main" val="1845431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518054" y="2051369"/>
            <a:ext cx="8228920" cy="43689905"/>
          </a:xfrm>
        </p:spPr>
        <p:txBody>
          <a:bodyPr vert="eaVert"/>
          <a:lstStyle/>
          <a:p>
            <a:r>
              <a:rPr lang="ga-IE" smtClean="0"/>
              <a:t>Click to edit Master title style</a:t>
            </a:r>
            <a:endParaRPr lang="en-US"/>
          </a:p>
        </p:txBody>
      </p:sp>
      <p:sp>
        <p:nvSpPr>
          <p:cNvPr id="3" name="Vertical Text Placeholder 2"/>
          <p:cNvSpPr>
            <a:spLocks noGrp="1"/>
          </p:cNvSpPr>
          <p:nvPr>
            <p:ph type="body" orient="vert" idx="1"/>
          </p:nvPr>
        </p:nvSpPr>
        <p:spPr>
          <a:xfrm>
            <a:off x="1829028" y="2051369"/>
            <a:ext cx="24580169" cy="43689905"/>
          </a:xfrm>
        </p:spPr>
        <p:txBody>
          <a:bodyPr vert="eaVert"/>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D77BDF0-292A-494B-9D2E-6D647367B3A4}" type="slidenum">
              <a:rPr lang="en-US"/>
              <a:pPr/>
              <a:t>‹#›</a:t>
            </a:fld>
            <a:endParaRPr lang="en-US"/>
          </a:p>
        </p:txBody>
      </p:sp>
    </p:spTree>
    <p:extLst>
      <p:ext uri="{BB962C8B-B14F-4D97-AF65-F5344CB8AC3E}">
        <p14:creationId xmlns:p14="http://schemas.microsoft.com/office/powerpoint/2010/main" val="4514902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829028" y="2051368"/>
            <a:ext cx="32917946" cy="8534400"/>
          </a:xfrm>
        </p:spPr>
        <p:txBody>
          <a:bodyPr/>
          <a:lstStyle/>
          <a:p>
            <a:r>
              <a:rPr lang="ga-IE" smtClean="0"/>
              <a:t>Click to edit Master title style</a:t>
            </a:r>
            <a:endParaRPr lang="en-US"/>
          </a:p>
        </p:txBody>
      </p:sp>
      <p:sp>
        <p:nvSpPr>
          <p:cNvPr id="3" name="Text Placeholder 2"/>
          <p:cNvSpPr>
            <a:spLocks noGrp="1"/>
          </p:cNvSpPr>
          <p:nvPr>
            <p:ph type="body" sz="half" idx="1"/>
          </p:nvPr>
        </p:nvSpPr>
        <p:spPr>
          <a:xfrm>
            <a:off x="1829027" y="11948160"/>
            <a:ext cx="16404544" cy="33793113"/>
          </a:xfrm>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Content Placeholder 3"/>
          <p:cNvSpPr>
            <a:spLocks noGrp="1"/>
          </p:cNvSpPr>
          <p:nvPr>
            <p:ph sz="quarter" idx="2"/>
          </p:nvPr>
        </p:nvSpPr>
        <p:spPr>
          <a:xfrm>
            <a:off x="18342429" y="11948161"/>
            <a:ext cx="16404545" cy="16788765"/>
          </a:xfrm>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Content Placeholder 4"/>
          <p:cNvSpPr>
            <a:spLocks noGrp="1"/>
          </p:cNvSpPr>
          <p:nvPr>
            <p:ph sz="quarter" idx="3"/>
          </p:nvPr>
        </p:nvSpPr>
        <p:spPr>
          <a:xfrm>
            <a:off x="18342429" y="28950286"/>
            <a:ext cx="16404545" cy="16790988"/>
          </a:xfrm>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6" name="Date Placeholder 5"/>
          <p:cNvSpPr>
            <a:spLocks noGrp="1"/>
          </p:cNvSpPr>
          <p:nvPr>
            <p:ph type="dt" sz="half" idx="10"/>
          </p:nvPr>
        </p:nvSpPr>
        <p:spPr>
          <a:xfrm>
            <a:off x="1829028" y="46630273"/>
            <a:ext cx="8533946" cy="3556000"/>
          </a:xfrm>
        </p:spPr>
        <p:txBody>
          <a:bodyPr/>
          <a:lstStyle>
            <a:lvl1pPr>
              <a:defRPr/>
            </a:lvl1pPr>
          </a:lstStyle>
          <a:p>
            <a:endParaRPr lang="en-US"/>
          </a:p>
        </p:txBody>
      </p:sp>
      <p:sp>
        <p:nvSpPr>
          <p:cNvPr id="7" name="Footer Placeholder 6"/>
          <p:cNvSpPr>
            <a:spLocks noGrp="1"/>
          </p:cNvSpPr>
          <p:nvPr>
            <p:ph type="ftr" sz="quarter" idx="11"/>
          </p:nvPr>
        </p:nvSpPr>
        <p:spPr>
          <a:xfrm>
            <a:off x="12497028" y="46630273"/>
            <a:ext cx="11581946" cy="3556000"/>
          </a:xfrm>
        </p:spPr>
        <p:txBody>
          <a:bodyPr/>
          <a:lstStyle>
            <a:lvl1pPr>
              <a:defRPr/>
            </a:lvl1pPr>
          </a:lstStyle>
          <a:p>
            <a:endParaRPr lang="en-US"/>
          </a:p>
        </p:txBody>
      </p:sp>
      <p:sp>
        <p:nvSpPr>
          <p:cNvPr id="8" name="Slide Number Placeholder 7"/>
          <p:cNvSpPr>
            <a:spLocks noGrp="1"/>
          </p:cNvSpPr>
          <p:nvPr>
            <p:ph type="sldNum" sz="quarter" idx="12"/>
          </p:nvPr>
        </p:nvSpPr>
        <p:spPr>
          <a:xfrm>
            <a:off x="26213028" y="46630273"/>
            <a:ext cx="8533946" cy="3556000"/>
          </a:xfrm>
        </p:spPr>
        <p:txBody>
          <a:bodyPr/>
          <a:lstStyle>
            <a:lvl1pPr>
              <a:defRPr/>
            </a:lvl1pPr>
          </a:lstStyle>
          <a:p>
            <a:fld id="{399F81F1-3B06-4A4B-9BD7-73B44DED6B47}" type="slidenum">
              <a:rPr lang="en-US"/>
              <a:pPr/>
              <a:t>‹#›</a:t>
            </a:fld>
            <a:endParaRPr lang="en-US"/>
          </a:p>
        </p:txBody>
      </p:sp>
    </p:spTree>
    <p:extLst>
      <p:ext uri="{BB962C8B-B14F-4D97-AF65-F5344CB8AC3E}">
        <p14:creationId xmlns:p14="http://schemas.microsoft.com/office/powerpoint/2010/main" val="16583139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28873003"/>
            <a:ext cx="36576000" cy="22333397"/>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501612" tIns="250806" rIns="501612" bIns="250806" rtlCol="0" anchor="ctr"/>
          <a:lstStyle/>
          <a:p>
            <a:pPr algn="ctr"/>
            <a:endParaRPr lang="en-US"/>
          </a:p>
        </p:txBody>
      </p:sp>
      <p:sp>
        <p:nvSpPr>
          <p:cNvPr id="12" name="Rectangle 11"/>
          <p:cNvSpPr/>
          <p:nvPr/>
        </p:nvSpPr>
        <p:spPr>
          <a:xfrm>
            <a:off x="0" y="0"/>
            <a:ext cx="36576000" cy="28873003"/>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501612" tIns="250806" rIns="501612" bIns="250806" rtlCol="0" anchor="ctr"/>
          <a:lstStyle/>
          <a:p>
            <a:pPr algn="ctr"/>
            <a:endParaRPr lang="en-US" dirty="0"/>
          </a:p>
        </p:txBody>
      </p:sp>
      <p:sp>
        <p:nvSpPr>
          <p:cNvPr id="13" name="Rectangle 12"/>
          <p:cNvSpPr/>
          <p:nvPr/>
        </p:nvSpPr>
        <p:spPr>
          <a:xfrm>
            <a:off x="0" y="19803922"/>
            <a:ext cx="36576000" cy="170688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501612" tIns="250806" rIns="501612" bIns="250806" rtlCol="0" anchor="ctr"/>
          <a:lstStyle/>
          <a:p>
            <a:pPr algn="ctr"/>
            <a:endParaRPr lang="en-US"/>
          </a:p>
        </p:txBody>
      </p:sp>
      <p:sp>
        <p:nvSpPr>
          <p:cNvPr id="14" name="Oval 13"/>
          <p:cNvSpPr/>
          <p:nvPr/>
        </p:nvSpPr>
        <p:spPr>
          <a:xfrm>
            <a:off x="0" y="11948160"/>
            <a:ext cx="36576000" cy="3812032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501612" tIns="250806" rIns="501612" bIns="250806" rtlCol="0" anchor="ctr"/>
          <a:lstStyle/>
          <a:p>
            <a:pPr algn="ctr"/>
            <a:endParaRPr lang="en-US"/>
          </a:p>
        </p:txBody>
      </p:sp>
      <p:sp>
        <p:nvSpPr>
          <p:cNvPr id="3" name="Subtitle 2"/>
          <p:cNvSpPr>
            <a:spLocks noGrp="1"/>
          </p:cNvSpPr>
          <p:nvPr>
            <p:ph type="subTitle" idx="1"/>
          </p:nvPr>
        </p:nvSpPr>
        <p:spPr>
          <a:xfrm>
            <a:off x="5895180" y="37725673"/>
            <a:ext cx="22548040" cy="6586489"/>
          </a:xfrm>
        </p:spPr>
        <p:txBody>
          <a:bodyPr>
            <a:normAutofit/>
          </a:bodyPr>
          <a:lstStyle>
            <a:lvl1pPr marL="0" indent="0" algn="l">
              <a:buNone/>
              <a:defRPr sz="12100">
                <a:solidFill>
                  <a:schemeClr val="tx2"/>
                </a:solidFill>
              </a:defRPr>
            </a:lvl1pPr>
            <a:lvl2pPr marL="2508062" indent="0" algn="ctr">
              <a:buNone/>
              <a:defRPr>
                <a:solidFill>
                  <a:schemeClr val="tx1">
                    <a:tint val="75000"/>
                  </a:schemeClr>
                </a:solidFill>
              </a:defRPr>
            </a:lvl2pPr>
            <a:lvl3pPr marL="5016124" indent="0" algn="ctr">
              <a:buNone/>
              <a:defRPr>
                <a:solidFill>
                  <a:schemeClr val="tx1">
                    <a:tint val="75000"/>
                  </a:schemeClr>
                </a:solidFill>
              </a:defRPr>
            </a:lvl3pPr>
            <a:lvl4pPr marL="7524186" indent="0" algn="ctr">
              <a:buNone/>
              <a:defRPr>
                <a:solidFill>
                  <a:schemeClr val="tx1">
                    <a:tint val="75000"/>
                  </a:schemeClr>
                </a:solidFill>
              </a:defRPr>
            </a:lvl4pPr>
            <a:lvl5pPr marL="10032248" indent="0" algn="ctr">
              <a:buNone/>
              <a:defRPr>
                <a:solidFill>
                  <a:schemeClr val="tx1">
                    <a:tint val="75000"/>
                  </a:schemeClr>
                </a:solidFill>
              </a:defRPr>
            </a:lvl5pPr>
            <a:lvl6pPr marL="12540310" indent="0" algn="ctr">
              <a:buNone/>
              <a:defRPr>
                <a:solidFill>
                  <a:schemeClr val="tx1">
                    <a:tint val="75000"/>
                  </a:schemeClr>
                </a:solidFill>
              </a:defRPr>
            </a:lvl6pPr>
            <a:lvl7pPr marL="15048372" indent="0" algn="ctr">
              <a:buNone/>
              <a:defRPr>
                <a:solidFill>
                  <a:schemeClr val="tx1">
                    <a:tint val="75000"/>
                  </a:schemeClr>
                </a:solidFill>
              </a:defRPr>
            </a:lvl7pPr>
            <a:lvl8pPr marL="17556434" indent="0" algn="ctr">
              <a:buNone/>
              <a:defRPr>
                <a:solidFill>
                  <a:schemeClr val="tx1">
                    <a:tint val="75000"/>
                  </a:schemeClr>
                </a:solidFill>
              </a:defRPr>
            </a:lvl8pPr>
            <a:lvl9pPr marL="20064496" indent="0" algn="ctr">
              <a:buNone/>
              <a:defRPr>
                <a:solidFill>
                  <a:schemeClr val="tx1">
                    <a:tint val="75000"/>
                  </a:schemeClr>
                </a:solidFill>
              </a:defRPr>
            </a:lvl9pPr>
          </a:lstStyle>
          <a:p>
            <a:r>
              <a:rPr lang="ga-IE"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
        <p:nvSpPr>
          <p:cNvPr id="2" name="Title 1"/>
          <p:cNvSpPr>
            <a:spLocks noGrp="1"/>
          </p:cNvSpPr>
          <p:nvPr>
            <p:ph type="ctrTitle"/>
          </p:nvPr>
        </p:nvSpPr>
        <p:spPr>
          <a:xfrm>
            <a:off x="3270326" y="23387769"/>
            <a:ext cx="28701404" cy="13388980"/>
          </a:xfrm>
          <a:effectLst/>
        </p:spPr>
        <p:txBody>
          <a:bodyPr>
            <a:noAutofit/>
          </a:bodyPr>
          <a:lstStyle>
            <a:lvl1pPr marL="3511287" indent="-2508062" algn="l">
              <a:defRPr sz="29600"/>
            </a:lvl1pPr>
          </a:lstStyle>
          <a:p>
            <a:r>
              <a:rPr lang="ga-IE"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1B922D-2EB9-440C-AD24-8BCA926725CE}" type="slidenum">
              <a:rPr lang="en-US" smtClean="0"/>
              <a:pPr/>
              <a:t>‹#›</a:t>
            </a:fld>
            <a:endParaRPr lang="en-US"/>
          </a:p>
        </p:txBody>
      </p:sp>
      <p:sp>
        <p:nvSpPr>
          <p:cNvPr id="8" name="Title 7"/>
          <p:cNvSpPr>
            <a:spLocks noGrp="1"/>
          </p:cNvSpPr>
          <p:nvPr>
            <p:ph type="title"/>
          </p:nvPr>
        </p:nvSpPr>
        <p:spPr/>
        <p:txBody>
          <a:bodyPr/>
          <a:lstStyle/>
          <a:p>
            <a:r>
              <a:rPr lang="ga-IE" smtClean="0"/>
              <a:t>Click to edit Master title style</a:t>
            </a:r>
            <a:endParaRPr lang="en-US"/>
          </a:p>
        </p:txBody>
      </p:sp>
      <p:sp>
        <p:nvSpPr>
          <p:cNvPr id="10" name="Content Placeholder 9"/>
          <p:cNvSpPr>
            <a:spLocks noGrp="1"/>
          </p:cNvSpPr>
          <p:nvPr>
            <p:ph sz="quarter" idx="13"/>
          </p:nvPr>
        </p:nvSpPr>
        <p:spPr>
          <a:xfrm>
            <a:off x="4572000" y="5462016"/>
            <a:ext cx="25603200" cy="25944576"/>
          </a:xfrm>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28873003"/>
            <a:ext cx="36576000" cy="22333397"/>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501612" tIns="250806" rIns="501612" bIns="250806" rtlCol="0" anchor="ctr"/>
          <a:lstStyle/>
          <a:p>
            <a:pPr algn="ctr"/>
            <a:endParaRPr lang="en-US"/>
          </a:p>
        </p:txBody>
      </p:sp>
      <p:sp>
        <p:nvSpPr>
          <p:cNvPr id="8" name="Rectangle 7"/>
          <p:cNvSpPr/>
          <p:nvPr/>
        </p:nvSpPr>
        <p:spPr>
          <a:xfrm>
            <a:off x="0" y="0"/>
            <a:ext cx="36576000" cy="28873003"/>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501612" tIns="250806" rIns="501612" bIns="250806" rtlCol="0" anchor="ctr"/>
          <a:lstStyle/>
          <a:p>
            <a:pPr algn="ctr"/>
            <a:endParaRPr lang="en-US" dirty="0"/>
          </a:p>
        </p:txBody>
      </p:sp>
      <p:sp>
        <p:nvSpPr>
          <p:cNvPr id="9" name="Rectangle 8"/>
          <p:cNvSpPr/>
          <p:nvPr/>
        </p:nvSpPr>
        <p:spPr>
          <a:xfrm>
            <a:off x="0" y="19803922"/>
            <a:ext cx="36576000" cy="170688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501612" tIns="250806" rIns="501612" bIns="250806" rtlCol="0" anchor="ctr"/>
          <a:lstStyle/>
          <a:p>
            <a:pPr algn="ctr"/>
            <a:endParaRPr lang="en-US"/>
          </a:p>
        </p:txBody>
      </p:sp>
      <p:sp>
        <p:nvSpPr>
          <p:cNvPr id="10" name="Oval 9"/>
          <p:cNvSpPr/>
          <p:nvPr/>
        </p:nvSpPr>
        <p:spPr>
          <a:xfrm>
            <a:off x="0" y="11948160"/>
            <a:ext cx="36576000" cy="3812032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501612" tIns="250806" rIns="501612" bIns="250806" rtlCol="0" anchor="ctr"/>
          <a:lstStyle/>
          <a:p>
            <a:pPr algn="ctr"/>
            <a:endParaRPr lang="en-US"/>
          </a:p>
        </p:txBody>
      </p:sp>
      <p:sp>
        <p:nvSpPr>
          <p:cNvPr id="2" name="Title 1"/>
          <p:cNvSpPr>
            <a:spLocks noGrp="1"/>
          </p:cNvSpPr>
          <p:nvPr>
            <p:ph type="title"/>
          </p:nvPr>
        </p:nvSpPr>
        <p:spPr>
          <a:xfrm>
            <a:off x="8132780" y="16222438"/>
            <a:ext cx="23866664" cy="18094317"/>
          </a:xfrm>
          <a:effectLst/>
        </p:spPr>
        <p:txBody>
          <a:bodyPr anchor="b"/>
          <a:lstStyle>
            <a:lvl1pPr algn="r">
              <a:defRPr sz="25200" b="1" cap="none" baseline="0"/>
            </a:lvl1pPr>
          </a:lstStyle>
          <a:p>
            <a:r>
              <a:rPr lang="ga-IE" smtClean="0"/>
              <a:t>Click to edit Master title style</a:t>
            </a:r>
            <a:endParaRPr lang="en-US" dirty="0"/>
          </a:p>
        </p:txBody>
      </p:sp>
      <p:sp>
        <p:nvSpPr>
          <p:cNvPr id="3" name="Text Placeholder 2"/>
          <p:cNvSpPr>
            <a:spLocks noGrp="1"/>
          </p:cNvSpPr>
          <p:nvPr>
            <p:ph type="body" idx="1"/>
          </p:nvPr>
        </p:nvSpPr>
        <p:spPr>
          <a:xfrm>
            <a:off x="8089752" y="34402749"/>
            <a:ext cx="23881976" cy="6238101"/>
          </a:xfrm>
        </p:spPr>
        <p:txBody>
          <a:bodyPr anchor="t"/>
          <a:lstStyle>
            <a:lvl1pPr marL="0" indent="0" algn="r">
              <a:buNone/>
              <a:defRPr sz="11000">
                <a:solidFill>
                  <a:schemeClr val="tx2"/>
                </a:solidFill>
              </a:defRPr>
            </a:lvl1pPr>
            <a:lvl2pPr marL="2508062" indent="0">
              <a:buNone/>
              <a:defRPr sz="9900">
                <a:solidFill>
                  <a:schemeClr val="tx1">
                    <a:tint val="75000"/>
                  </a:schemeClr>
                </a:solidFill>
              </a:defRPr>
            </a:lvl2pPr>
            <a:lvl3pPr marL="5016124" indent="0">
              <a:buNone/>
              <a:defRPr sz="8800">
                <a:solidFill>
                  <a:schemeClr val="tx1">
                    <a:tint val="75000"/>
                  </a:schemeClr>
                </a:solidFill>
              </a:defRPr>
            </a:lvl3pPr>
            <a:lvl4pPr marL="7524186" indent="0">
              <a:buNone/>
              <a:defRPr sz="7700">
                <a:solidFill>
                  <a:schemeClr val="tx1">
                    <a:tint val="75000"/>
                  </a:schemeClr>
                </a:solidFill>
              </a:defRPr>
            </a:lvl4pPr>
            <a:lvl5pPr marL="10032248" indent="0">
              <a:buNone/>
              <a:defRPr sz="7700">
                <a:solidFill>
                  <a:schemeClr val="tx1">
                    <a:tint val="75000"/>
                  </a:schemeClr>
                </a:solidFill>
              </a:defRPr>
            </a:lvl5pPr>
            <a:lvl6pPr marL="12540310" indent="0">
              <a:buNone/>
              <a:defRPr sz="7700">
                <a:solidFill>
                  <a:schemeClr val="tx1">
                    <a:tint val="75000"/>
                  </a:schemeClr>
                </a:solidFill>
              </a:defRPr>
            </a:lvl6pPr>
            <a:lvl7pPr marL="15048372" indent="0">
              <a:buNone/>
              <a:defRPr sz="7700">
                <a:solidFill>
                  <a:schemeClr val="tx1">
                    <a:tint val="75000"/>
                  </a:schemeClr>
                </a:solidFill>
              </a:defRPr>
            </a:lvl7pPr>
            <a:lvl8pPr marL="17556434" indent="0">
              <a:buNone/>
              <a:defRPr sz="7700">
                <a:solidFill>
                  <a:schemeClr val="tx1">
                    <a:tint val="75000"/>
                  </a:schemeClr>
                </a:solidFill>
              </a:defRPr>
            </a:lvl8pPr>
            <a:lvl9pPr marL="20064496" indent="0">
              <a:buNone/>
              <a:defRPr sz="7700">
                <a:solidFill>
                  <a:schemeClr val="tx1">
                    <a:tint val="75000"/>
                  </a:schemeClr>
                </a:solidFill>
              </a:defRPr>
            </a:lvl9pPr>
          </a:lstStyle>
          <a:p>
            <a:pPr lvl="0"/>
            <a:r>
              <a:rPr lang="ga-IE"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70FA14-9D39-4806-949E-B3BE3891BC43}"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6C924F-BBDA-41FD-9C55-1FB7E56E7068}" type="slidenum">
              <a:rPr lang="en-US" smtClean="0"/>
              <a:pPr/>
              <a:t>‹#›</a:t>
            </a:fld>
            <a:endParaRPr lang="en-US"/>
          </a:p>
        </p:txBody>
      </p:sp>
      <p:sp>
        <p:nvSpPr>
          <p:cNvPr id="8" name="Title 7"/>
          <p:cNvSpPr>
            <a:spLocks noGrp="1"/>
          </p:cNvSpPr>
          <p:nvPr>
            <p:ph type="title"/>
          </p:nvPr>
        </p:nvSpPr>
        <p:spPr/>
        <p:txBody>
          <a:bodyPr/>
          <a:lstStyle/>
          <a:p>
            <a:r>
              <a:rPr lang="ga-IE" smtClean="0"/>
              <a:t>Click to edit Master title style</a:t>
            </a:r>
            <a:endParaRPr lang="en-US"/>
          </a:p>
        </p:txBody>
      </p:sp>
      <p:sp>
        <p:nvSpPr>
          <p:cNvPr id="9" name="Content Placeholder 8"/>
          <p:cNvSpPr>
            <a:spLocks noGrp="1"/>
          </p:cNvSpPr>
          <p:nvPr>
            <p:ph sz="quarter" idx="13"/>
          </p:nvPr>
        </p:nvSpPr>
        <p:spPr>
          <a:xfrm>
            <a:off x="4571996" y="5462009"/>
            <a:ext cx="13386816" cy="25944576"/>
          </a:xfrm>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11" name="Content Placeholder 10"/>
          <p:cNvSpPr>
            <a:spLocks noGrp="1"/>
          </p:cNvSpPr>
          <p:nvPr>
            <p:ph sz="quarter" idx="14"/>
          </p:nvPr>
        </p:nvSpPr>
        <p:spPr>
          <a:xfrm>
            <a:off x="18580608" y="5462016"/>
            <a:ext cx="13386816" cy="25944576"/>
          </a:xfrm>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0" y="5462016"/>
            <a:ext cx="13386816" cy="4776890"/>
          </a:xfrm>
        </p:spPr>
        <p:txBody>
          <a:bodyPr anchor="b">
            <a:noAutofit/>
          </a:bodyPr>
          <a:lstStyle>
            <a:lvl1pPr marL="0" indent="0" algn="ctr">
              <a:buNone/>
              <a:defRPr lang="en-US" sz="132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2508062" indent="0">
              <a:buNone/>
              <a:defRPr sz="11000" b="1"/>
            </a:lvl2pPr>
            <a:lvl3pPr marL="5016124" indent="0">
              <a:buNone/>
              <a:defRPr sz="9900" b="1"/>
            </a:lvl3pPr>
            <a:lvl4pPr marL="7524186" indent="0">
              <a:buNone/>
              <a:defRPr sz="8800" b="1"/>
            </a:lvl4pPr>
            <a:lvl5pPr marL="10032248" indent="0">
              <a:buNone/>
              <a:defRPr sz="8800" b="1"/>
            </a:lvl5pPr>
            <a:lvl6pPr marL="12540310" indent="0">
              <a:buNone/>
              <a:defRPr sz="8800" b="1"/>
            </a:lvl6pPr>
            <a:lvl7pPr marL="15048372" indent="0">
              <a:buNone/>
              <a:defRPr sz="8800" b="1"/>
            </a:lvl7pPr>
            <a:lvl8pPr marL="17556434" indent="0">
              <a:buNone/>
              <a:defRPr sz="8800" b="1"/>
            </a:lvl8pPr>
            <a:lvl9pPr marL="20064496" indent="0">
              <a:buNone/>
              <a:defRPr sz="8800" b="1"/>
            </a:lvl9pPr>
          </a:lstStyle>
          <a:p>
            <a:pPr lvl="0"/>
            <a:r>
              <a:rPr lang="ga-IE" smtClean="0"/>
              <a:t>Click to edit Master text styles</a:t>
            </a:r>
          </a:p>
        </p:txBody>
      </p:sp>
      <p:sp>
        <p:nvSpPr>
          <p:cNvPr id="4" name="Content Placeholder 3"/>
          <p:cNvSpPr>
            <a:spLocks noGrp="1"/>
          </p:cNvSpPr>
          <p:nvPr>
            <p:ph sz="half" idx="2"/>
          </p:nvPr>
        </p:nvSpPr>
        <p:spPr>
          <a:xfrm>
            <a:off x="4625788" y="10455775"/>
            <a:ext cx="13386816" cy="20482560"/>
          </a:xfrm>
        </p:spPr>
        <p:txBody>
          <a:bodyPr>
            <a:normAutofit/>
          </a:bodyPr>
          <a:lstStyle>
            <a:lvl1pPr>
              <a:defRPr sz="9900"/>
            </a:lvl1pPr>
            <a:lvl2pPr>
              <a:defRPr sz="9900"/>
            </a:lvl2pPr>
            <a:lvl3pPr>
              <a:defRPr sz="8800"/>
            </a:lvl3pPr>
            <a:lvl4pPr>
              <a:defRPr sz="8800"/>
            </a:lvl4pPr>
            <a:lvl5pPr>
              <a:defRPr sz="8800"/>
            </a:lvl5pPr>
            <a:lvl6pPr>
              <a:defRPr sz="8800"/>
            </a:lvl6pPr>
            <a:lvl7pPr>
              <a:defRPr sz="8800"/>
            </a:lvl7pPr>
            <a:lvl8pPr>
              <a:defRPr sz="8800"/>
            </a:lvl8pPr>
            <a:lvl9pPr>
              <a:defRPr sz="88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5" name="Text Placeholder 4"/>
          <p:cNvSpPr>
            <a:spLocks noGrp="1"/>
          </p:cNvSpPr>
          <p:nvPr>
            <p:ph type="body" sz="quarter" idx="3"/>
          </p:nvPr>
        </p:nvSpPr>
        <p:spPr>
          <a:xfrm>
            <a:off x="18589208" y="5462016"/>
            <a:ext cx="13386816" cy="4776890"/>
          </a:xfrm>
        </p:spPr>
        <p:txBody>
          <a:bodyPr anchor="b">
            <a:noAutofit/>
          </a:bodyPr>
          <a:lstStyle>
            <a:lvl1pPr marL="0" indent="0" algn="ctr">
              <a:buNone/>
              <a:defRPr lang="en-US" sz="132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2508062" indent="0">
              <a:buNone/>
              <a:defRPr sz="11000" b="1"/>
            </a:lvl2pPr>
            <a:lvl3pPr marL="5016124" indent="0">
              <a:buNone/>
              <a:defRPr sz="9900" b="1"/>
            </a:lvl3pPr>
            <a:lvl4pPr marL="7524186" indent="0">
              <a:buNone/>
              <a:defRPr sz="8800" b="1"/>
            </a:lvl4pPr>
            <a:lvl5pPr marL="10032248" indent="0">
              <a:buNone/>
              <a:defRPr sz="8800" b="1"/>
            </a:lvl5pPr>
            <a:lvl6pPr marL="12540310" indent="0">
              <a:buNone/>
              <a:defRPr sz="8800" b="1"/>
            </a:lvl6pPr>
            <a:lvl7pPr marL="15048372" indent="0">
              <a:buNone/>
              <a:defRPr sz="8800" b="1"/>
            </a:lvl7pPr>
            <a:lvl8pPr marL="17556434" indent="0">
              <a:buNone/>
              <a:defRPr sz="8800" b="1"/>
            </a:lvl8pPr>
            <a:lvl9pPr marL="20064496" indent="0">
              <a:buNone/>
              <a:defRPr sz="8800" b="1"/>
            </a:lvl9pPr>
          </a:lstStyle>
          <a:p>
            <a:pPr marL="0" lvl="0" indent="0" algn="ctr" defTabSz="5016124" rtl="0" eaLnBrk="1" latinLnBrk="0" hangingPunct="1">
              <a:spcBef>
                <a:spcPct val="20000"/>
              </a:spcBef>
              <a:spcAft>
                <a:spcPts val="1646"/>
              </a:spcAft>
              <a:buClr>
                <a:schemeClr val="accent6">
                  <a:lumMod val="75000"/>
                </a:schemeClr>
              </a:buClr>
              <a:buSzPct val="130000"/>
              <a:buFont typeface="Georgia" pitchFamily="18" charset="0"/>
              <a:buNone/>
            </a:pPr>
            <a:r>
              <a:rPr lang="ga-IE" smtClean="0"/>
              <a:t>Click to edit Master text styles</a:t>
            </a:r>
          </a:p>
        </p:txBody>
      </p:sp>
      <p:sp>
        <p:nvSpPr>
          <p:cNvPr id="6" name="Content Placeholder 5"/>
          <p:cNvSpPr>
            <a:spLocks noGrp="1"/>
          </p:cNvSpPr>
          <p:nvPr>
            <p:ph sz="quarter" idx="4"/>
          </p:nvPr>
        </p:nvSpPr>
        <p:spPr>
          <a:xfrm>
            <a:off x="18580100" y="10446106"/>
            <a:ext cx="13386816" cy="20482560"/>
          </a:xfrm>
        </p:spPr>
        <p:txBody>
          <a:bodyPr>
            <a:normAutofit/>
          </a:bodyPr>
          <a:lstStyle>
            <a:lvl1pPr>
              <a:defRPr sz="9900"/>
            </a:lvl1pPr>
            <a:lvl2pPr>
              <a:defRPr sz="9900"/>
            </a:lvl2pPr>
            <a:lvl3pPr>
              <a:defRPr sz="8800"/>
            </a:lvl3pPr>
            <a:lvl4pPr>
              <a:defRPr sz="8800"/>
            </a:lvl4pPr>
            <a:lvl5pPr>
              <a:defRPr sz="8800"/>
            </a:lvl5pPr>
            <a:lvl6pPr>
              <a:defRPr sz="8800"/>
            </a:lvl6pPr>
            <a:lvl7pPr>
              <a:defRPr sz="8800"/>
            </a:lvl7pPr>
            <a:lvl8pPr>
              <a:defRPr sz="8800"/>
            </a:lvl8pPr>
            <a:lvl9pPr>
              <a:defRPr sz="88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7FBADF-B505-4198-8365-9B71066E0556}" type="slidenum">
              <a:rPr lang="en-US" smtClean="0"/>
              <a:pPr/>
              <a:t>‹#›</a:t>
            </a:fld>
            <a:endParaRPr lang="en-US"/>
          </a:p>
        </p:txBody>
      </p:sp>
      <p:sp>
        <p:nvSpPr>
          <p:cNvPr id="10" name="Title 9"/>
          <p:cNvSpPr>
            <a:spLocks noGrp="1"/>
          </p:cNvSpPr>
          <p:nvPr>
            <p:ph type="title"/>
          </p:nvPr>
        </p:nvSpPr>
        <p:spPr/>
        <p:txBody>
          <a:bodyPr/>
          <a:lstStyle/>
          <a:p>
            <a:r>
              <a:rPr lang="ga-IE"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942252-4A21-4631-A3D7-208DDDEC7C17}"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AFCFBB-598A-4730-9CBA-908DB7144FCC}"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dirty="0"/>
          </a:p>
        </p:txBody>
      </p:sp>
      <p:sp>
        <p:nvSpPr>
          <p:cNvPr id="3" name="Content Placeholder 2"/>
          <p:cNvSpPr>
            <a:spLocks noGrp="1"/>
          </p:cNvSpPr>
          <p:nvPr>
            <p:ph idx="1"/>
          </p:nvPr>
        </p:nvSpPr>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11B922D-2EB9-440C-AD24-8BCA926725CE}" type="slidenum">
              <a:rPr lang="en-US"/>
              <a:pPr/>
              <a:t>‹#›</a:t>
            </a:fld>
            <a:endParaRPr lang="en-US"/>
          </a:p>
        </p:txBody>
      </p:sp>
    </p:spTree>
    <p:extLst>
      <p:ext uri="{BB962C8B-B14F-4D97-AF65-F5344CB8AC3E}">
        <p14:creationId xmlns:p14="http://schemas.microsoft.com/office/powerpoint/2010/main" val="17841193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356382" y="16499844"/>
            <a:ext cx="14544340" cy="9396748"/>
          </a:xfrm>
          <a:effectLst/>
        </p:spPr>
        <p:txBody>
          <a:bodyPr anchor="b">
            <a:noAutofit/>
          </a:bodyPr>
          <a:lstStyle>
            <a:lvl1pPr marL="1254031" indent="-1254031" algn="l">
              <a:defRPr sz="15400" b="1">
                <a:effectLst/>
              </a:defRPr>
            </a:lvl1pPr>
          </a:lstStyle>
          <a:p>
            <a:r>
              <a:rPr lang="ga-IE" smtClean="0"/>
              <a:t>Click to edit Master title style</a:t>
            </a:r>
            <a:endParaRPr lang="en-US" dirty="0"/>
          </a:p>
        </p:txBody>
      </p:sp>
      <p:sp>
        <p:nvSpPr>
          <p:cNvPr id="3" name="Content Placeholder 2"/>
          <p:cNvSpPr>
            <a:spLocks noGrp="1"/>
          </p:cNvSpPr>
          <p:nvPr>
            <p:ph idx="1"/>
          </p:nvPr>
        </p:nvSpPr>
        <p:spPr>
          <a:xfrm>
            <a:off x="18374062" y="5462016"/>
            <a:ext cx="16068340" cy="36547317"/>
          </a:xfrm>
        </p:spPr>
        <p:txBody>
          <a:bodyPr anchor="ctr"/>
          <a:lstStyle>
            <a:lvl1pPr>
              <a:defRPr sz="12100"/>
            </a:lvl1pPr>
            <a:lvl2pPr>
              <a:defRPr sz="11000"/>
            </a:lvl2pPr>
            <a:lvl3pPr>
              <a:defRPr sz="9900"/>
            </a:lvl3pPr>
            <a:lvl4pPr>
              <a:defRPr sz="8800"/>
            </a:lvl4pPr>
            <a:lvl5pPr>
              <a:defRPr sz="7700"/>
            </a:lvl5pPr>
            <a:lvl6pPr>
              <a:defRPr sz="11000"/>
            </a:lvl6pPr>
            <a:lvl7pPr>
              <a:defRPr sz="11000"/>
            </a:lvl7pPr>
            <a:lvl8pPr>
              <a:defRPr sz="11000"/>
            </a:lvl8pPr>
            <a:lvl9pPr>
              <a:defRPr sz="110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4" name="Text Placeholder 3"/>
          <p:cNvSpPr>
            <a:spLocks noGrp="1"/>
          </p:cNvSpPr>
          <p:nvPr>
            <p:ph type="body" sz="half" idx="2"/>
          </p:nvPr>
        </p:nvSpPr>
        <p:spPr>
          <a:xfrm>
            <a:off x="4303060" y="26116921"/>
            <a:ext cx="13554640" cy="15975068"/>
          </a:xfrm>
        </p:spPr>
        <p:txBody>
          <a:bodyPr/>
          <a:lstStyle>
            <a:lvl1pPr marL="0" indent="0">
              <a:buNone/>
              <a:defRPr sz="7700"/>
            </a:lvl1pPr>
            <a:lvl2pPr marL="2508062" indent="0">
              <a:buNone/>
              <a:defRPr sz="6600"/>
            </a:lvl2pPr>
            <a:lvl3pPr marL="5016124" indent="0">
              <a:buNone/>
              <a:defRPr sz="5500"/>
            </a:lvl3pPr>
            <a:lvl4pPr marL="7524186" indent="0">
              <a:buNone/>
              <a:defRPr sz="4900"/>
            </a:lvl4pPr>
            <a:lvl5pPr marL="10032248" indent="0">
              <a:buNone/>
              <a:defRPr sz="4900"/>
            </a:lvl5pPr>
            <a:lvl6pPr marL="12540310" indent="0">
              <a:buNone/>
              <a:defRPr sz="4900"/>
            </a:lvl6pPr>
            <a:lvl7pPr marL="15048372" indent="0">
              <a:buNone/>
              <a:defRPr sz="4900"/>
            </a:lvl7pPr>
            <a:lvl8pPr marL="17556434" indent="0">
              <a:buNone/>
              <a:defRPr sz="4900"/>
            </a:lvl8pPr>
            <a:lvl9pPr marL="20064496" indent="0">
              <a:buNone/>
              <a:defRPr sz="4900"/>
            </a:lvl9pPr>
          </a:lstStyle>
          <a:p>
            <a:pPr lvl="0"/>
            <a:r>
              <a:rPr lang="ga-IE"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28873003"/>
            <a:ext cx="36576000" cy="22333397"/>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501612" tIns="250806" rIns="501612" bIns="250806" rtlCol="0" anchor="ctr"/>
          <a:lstStyle/>
          <a:p>
            <a:pPr algn="ctr"/>
            <a:endParaRPr lang="en-US"/>
          </a:p>
        </p:txBody>
      </p:sp>
      <p:sp>
        <p:nvSpPr>
          <p:cNvPr id="9" name="Rectangle 8"/>
          <p:cNvSpPr/>
          <p:nvPr/>
        </p:nvSpPr>
        <p:spPr>
          <a:xfrm>
            <a:off x="0" y="0"/>
            <a:ext cx="36576000" cy="28873003"/>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501612" tIns="250806" rIns="501612" bIns="250806" rtlCol="0" anchor="ctr"/>
          <a:lstStyle/>
          <a:p>
            <a:pPr algn="ctr"/>
            <a:endParaRPr lang="en-US" dirty="0"/>
          </a:p>
        </p:txBody>
      </p:sp>
      <p:sp>
        <p:nvSpPr>
          <p:cNvPr id="10" name="Rectangle 9"/>
          <p:cNvSpPr/>
          <p:nvPr/>
        </p:nvSpPr>
        <p:spPr>
          <a:xfrm>
            <a:off x="0" y="19803922"/>
            <a:ext cx="36576000" cy="170688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501612" tIns="250806" rIns="501612" bIns="250806" rtlCol="0" anchor="ctr"/>
          <a:lstStyle/>
          <a:p>
            <a:pPr algn="ctr"/>
            <a:endParaRPr lang="en-US"/>
          </a:p>
        </p:txBody>
      </p:sp>
      <p:sp>
        <p:nvSpPr>
          <p:cNvPr id="11" name="Oval 10"/>
          <p:cNvSpPr/>
          <p:nvPr/>
        </p:nvSpPr>
        <p:spPr>
          <a:xfrm>
            <a:off x="0" y="11948160"/>
            <a:ext cx="36576000" cy="3812032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501612" tIns="250806" rIns="501612" bIns="250806" rtlCol="0" anchor="ctr"/>
          <a:lstStyle/>
          <a:p>
            <a:pPr algn="ctr"/>
            <a:endParaRPr lang="en-US"/>
          </a:p>
        </p:txBody>
      </p:sp>
      <p:sp>
        <p:nvSpPr>
          <p:cNvPr id="3" name="Picture Placeholder 2"/>
          <p:cNvSpPr>
            <a:spLocks noGrp="1"/>
          </p:cNvSpPr>
          <p:nvPr>
            <p:ph type="pic" idx="1"/>
          </p:nvPr>
        </p:nvSpPr>
        <p:spPr>
          <a:xfrm>
            <a:off x="17900700" y="8534400"/>
            <a:ext cx="16459200" cy="23354285"/>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11000"/>
            </a:lvl1pPr>
            <a:lvl2pPr marL="2508062" indent="0">
              <a:buNone/>
              <a:defRPr sz="15400"/>
            </a:lvl2pPr>
            <a:lvl3pPr marL="5016124" indent="0">
              <a:buNone/>
              <a:defRPr sz="13200"/>
            </a:lvl3pPr>
            <a:lvl4pPr marL="7524186" indent="0">
              <a:buNone/>
              <a:defRPr sz="11000"/>
            </a:lvl4pPr>
            <a:lvl5pPr marL="10032248" indent="0">
              <a:buNone/>
              <a:defRPr sz="11000"/>
            </a:lvl5pPr>
            <a:lvl6pPr marL="12540310" indent="0">
              <a:buNone/>
              <a:defRPr sz="11000"/>
            </a:lvl6pPr>
            <a:lvl7pPr marL="15048372" indent="0">
              <a:buNone/>
              <a:defRPr sz="11000"/>
            </a:lvl7pPr>
            <a:lvl8pPr marL="17556434" indent="0">
              <a:buNone/>
              <a:defRPr sz="11000"/>
            </a:lvl8pPr>
            <a:lvl9pPr marL="20064496" indent="0">
              <a:buNone/>
              <a:defRPr sz="11000"/>
            </a:lvl9pPr>
          </a:lstStyle>
          <a:p>
            <a:r>
              <a:rPr lang="ga-IE" smtClean="0"/>
              <a:t>Drag picture to placeholder or click icon to add</a:t>
            </a:r>
            <a:endParaRPr lang="en-US" dirty="0"/>
          </a:p>
        </p:txBody>
      </p:sp>
      <p:sp>
        <p:nvSpPr>
          <p:cNvPr id="4" name="Text Placeholder 3"/>
          <p:cNvSpPr>
            <a:spLocks noGrp="1"/>
          </p:cNvSpPr>
          <p:nvPr>
            <p:ph type="body" sz="half" idx="2"/>
          </p:nvPr>
        </p:nvSpPr>
        <p:spPr>
          <a:xfrm>
            <a:off x="3511548" y="7544962"/>
            <a:ext cx="14776456" cy="16150549"/>
          </a:xfrm>
        </p:spPr>
        <p:txBody>
          <a:bodyPr anchor="b"/>
          <a:lstStyle>
            <a:lvl1pPr marL="1003225" indent="-1003225">
              <a:buFont typeface="Georgia" pitchFamily="18" charset="0"/>
              <a:buChar char="*"/>
              <a:defRPr sz="8800"/>
            </a:lvl1pPr>
            <a:lvl2pPr marL="2508062" indent="0">
              <a:buNone/>
              <a:defRPr sz="6600"/>
            </a:lvl2pPr>
            <a:lvl3pPr marL="5016124" indent="0">
              <a:buNone/>
              <a:defRPr sz="5500"/>
            </a:lvl3pPr>
            <a:lvl4pPr marL="7524186" indent="0">
              <a:buNone/>
              <a:defRPr sz="4900"/>
            </a:lvl4pPr>
            <a:lvl5pPr marL="10032248" indent="0">
              <a:buNone/>
              <a:defRPr sz="4900"/>
            </a:lvl5pPr>
            <a:lvl6pPr marL="12540310" indent="0">
              <a:buNone/>
              <a:defRPr sz="4900"/>
            </a:lvl6pPr>
            <a:lvl7pPr marL="15048372" indent="0">
              <a:buNone/>
              <a:defRPr sz="4900"/>
            </a:lvl7pPr>
            <a:lvl8pPr marL="17556434" indent="0">
              <a:buNone/>
              <a:defRPr sz="4900"/>
            </a:lvl8pPr>
            <a:lvl9pPr marL="20064496" indent="0">
              <a:buNone/>
              <a:defRPr sz="4900"/>
            </a:lvl9pPr>
          </a:lstStyle>
          <a:p>
            <a:pPr lvl="0"/>
            <a:r>
              <a:rPr lang="ga-IE"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28F014-7DFC-418B-9919-09D778EA7847}" type="slidenum">
              <a:rPr lang="en-US" smtClean="0"/>
              <a:pPr/>
              <a:t>‹#›</a:t>
            </a:fld>
            <a:endParaRPr lang="en-US"/>
          </a:p>
        </p:txBody>
      </p:sp>
      <p:sp>
        <p:nvSpPr>
          <p:cNvPr id="2" name="Title 1"/>
          <p:cNvSpPr>
            <a:spLocks noGrp="1"/>
          </p:cNvSpPr>
          <p:nvPr>
            <p:ph type="title"/>
          </p:nvPr>
        </p:nvSpPr>
        <p:spPr>
          <a:xfrm>
            <a:off x="2909072" y="33334343"/>
            <a:ext cx="25534152" cy="8534400"/>
          </a:xfrm>
        </p:spPr>
        <p:txBody>
          <a:bodyPr anchor="b">
            <a:noAutofit/>
          </a:bodyPr>
          <a:lstStyle>
            <a:lvl1pPr algn="l">
              <a:defRPr sz="25200" b="1"/>
            </a:lvl1pPr>
          </a:lstStyle>
          <a:p>
            <a:r>
              <a:rPr lang="ga-IE"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Vertical Text Placeholder 2"/>
          <p:cNvSpPr>
            <a:spLocks noGrp="1"/>
          </p:cNvSpPr>
          <p:nvPr>
            <p:ph type="body" orient="vert" idx="1"/>
          </p:nvPr>
        </p:nvSpPr>
        <p:spPr>
          <a:xfrm>
            <a:off x="7620000" y="5462009"/>
            <a:ext cx="25603200" cy="25944576"/>
          </a:xfrm>
        </p:spPr>
        <p:txBody>
          <a:bodyPr vert="eaVert"/>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589F5-D518-43B7-B956-3BF6DAD420C8}"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615032" y="2811331"/>
            <a:ext cx="8229600" cy="39112931"/>
          </a:xfrm>
          <a:effectLst/>
        </p:spPr>
        <p:txBody>
          <a:bodyPr vert="eaVert"/>
          <a:lstStyle>
            <a:lvl1pPr algn="l">
              <a:defRPr/>
            </a:lvl1pPr>
          </a:lstStyle>
          <a:p>
            <a:r>
              <a:rPr lang="ga-IE" smtClean="0"/>
              <a:t>Click to edit Master title style</a:t>
            </a:r>
            <a:endParaRPr lang="en-US"/>
          </a:p>
        </p:txBody>
      </p:sp>
      <p:sp>
        <p:nvSpPr>
          <p:cNvPr id="3" name="Vertical Text Placeholder 2"/>
          <p:cNvSpPr>
            <a:spLocks noGrp="1"/>
          </p:cNvSpPr>
          <p:nvPr>
            <p:ph type="body" orient="vert" idx="1"/>
          </p:nvPr>
        </p:nvSpPr>
        <p:spPr>
          <a:xfrm>
            <a:off x="13296454" y="5462012"/>
            <a:ext cx="19317148" cy="36547310"/>
          </a:xfrm>
        </p:spPr>
        <p:txBody>
          <a:bodyPr vert="eaVert"/>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77BDF0-292A-494B-9D2E-6D647367B3A4}"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829028" y="2051368"/>
            <a:ext cx="32917946" cy="8534400"/>
          </a:xfrm>
        </p:spPr>
        <p:txBody>
          <a:bodyPr/>
          <a:lstStyle/>
          <a:p>
            <a:r>
              <a:rPr lang="ga-IE" smtClean="0"/>
              <a:t>Click to edit Master title style</a:t>
            </a:r>
            <a:endParaRPr lang="en-US"/>
          </a:p>
        </p:txBody>
      </p:sp>
      <p:sp>
        <p:nvSpPr>
          <p:cNvPr id="3" name="Text Placeholder 2"/>
          <p:cNvSpPr>
            <a:spLocks noGrp="1"/>
          </p:cNvSpPr>
          <p:nvPr>
            <p:ph type="body" sz="half" idx="1"/>
          </p:nvPr>
        </p:nvSpPr>
        <p:spPr>
          <a:xfrm>
            <a:off x="1829027" y="11948160"/>
            <a:ext cx="16404544" cy="33793113"/>
          </a:xfrm>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Content Placeholder 3"/>
          <p:cNvSpPr>
            <a:spLocks noGrp="1"/>
          </p:cNvSpPr>
          <p:nvPr>
            <p:ph sz="quarter" idx="2"/>
          </p:nvPr>
        </p:nvSpPr>
        <p:spPr>
          <a:xfrm>
            <a:off x="18342429" y="11948161"/>
            <a:ext cx="16404545" cy="16788765"/>
          </a:xfrm>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Content Placeholder 4"/>
          <p:cNvSpPr>
            <a:spLocks noGrp="1"/>
          </p:cNvSpPr>
          <p:nvPr>
            <p:ph sz="quarter" idx="3"/>
          </p:nvPr>
        </p:nvSpPr>
        <p:spPr>
          <a:xfrm>
            <a:off x="18342429" y="28950286"/>
            <a:ext cx="16404545" cy="16790988"/>
          </a:xfrm>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6" name="Date Placeholder 5"/>
          <p:cNvSpPr>
            <a:spLocks noGrp="1"/>
          </p:cNvSpPr>
          <p:nvPr>
            <p:ph type="dt" sz="half" idx="10"/>
          </p:nvPr>
        </p:nvSpPr>
        <p:spPr>
          <a:xfrm>
            <a:off x="1829028" y="46630273"/>
            <a:ext cx="8533946" cy="3556000"/>
          </a:xfrm>
        </p:spPr>
        <p:txBody>
          <a:bodyPr/>
          <a:lstStyle>
            <a:lvl1pPr>
              <a:defRPr/>
            </a:lvl1pPr>
          </a:lstStyle>
          <a:p>
            <a:endParaRPr lang="en-US"/>
          </a:p>
        </p:txBody>
      </p:sp>
      <p:sp>
        <p:nvSpPr>
          <p:cNvPr id="7" name="Footer Placeholder 6"/>
          <p:cNvSpPr>
            <a:spLocks noGrp="1"/>
          </p:cNvSpPr>
          <p:nvPr>
            <p:ph type="ftr" sz="quarter" idx="11"/>
          </p:nvPr>
        </p:nvSpPr>
        <p:spPr>
          <a:xfrm>
            <a:off x="12497028" y="46630273"/>
            <a:ext cx="11581946" cy="3556000"/>
          </a:xfrm>
        </p:spPr>
        <p:txBody>
          <a:bodyPr/>
          <a:lstStyle>
            <a:lvl1pPr>
              <a:defRPr/>
            </a:lvl1pPr>
          </a:lstStyle>
          <a:p>
            <a:endParaRPr lang="en-US"/>
          </a:p>
        </p:txBody>
      </p:sp>
      <p:sp>
        <p:nvSpPr>
          <p:cNvPr id="8" name="Slide Number Placeholder 7"/>
          <p:cNvSpPr>
            <a:spLocks noGrp="1"/>
          </p:cNvSpPr>
          <p:nvPr>
            <p:ph type="sldNum" sz="quarter" idx="12"/>
          </p:nvPr>
        </p:nvSpPr>
        <p:spPr>
          <a:xfrm>
            <a:off x="26213028" y="46630273"/>
            <a:ext cx="8533946" cy="3556000"/>
          </a:xfrm>
        </p:spPr>
        <p:txBody>
          <a:bodyPr/>
          <a:lstStyle>
            <a:lvl1pPr>
              <a:defRPr/>
            </a:lvl1pPr>
          </a:lstStyle>
          <a:p>
            <a:fld id="{399F81F1-3B06-4A4B-9BD7-73B44DED6B47}" type="slidenum">
              <a:rPr lang="en-US"/>
              <a:pPr/>
              <a:t>‹#›</a:t>
            </a:fld>
            <a:endParaRPr lang="en-US"/>
          </a:p>
        </p:txBody>
      </p:sp>
    </p:spTree>
    <p:extLst>
      <p:ext uri="{BB962C8B-B14F-4D97-AF65-F5344CB8AC3E}">
        <p14:creationId xmlns:p14="http://schemas.microsoft.com/office/powerpoint/2010/main" val="1658313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89250" y="32904113"/>
            <a:ext cx="31090054" cy="10170160"/>
          </a:xfrm>
        </p:spPr>
        <p:txBody>
          <a:bodyPr anchor="t"/>
          <a:lstStyle>
            <a:lvl1pPr algn="l">
              <a:defRPr sz="4000" b="1" cap="all"/>
            </a:lvl1pPr>
          </a:lstStyle>
          <a:p>
            <a:r>
              <a:rPr lang="ga-IE" smtClean="0"/>
              <a:t>Click to edit Master title style</a:t>
            </a:r>
            <a:endParaRPr lang="en-US" dirty="0"/>
          </a:p>
        </p:txBody>
      </p:sp>
      <p:sp>
        <p:nvSpPr>
          <p:cNvPr id="3" name="Text Placeholder 2"/>
          <p:cNvSpPr>
            <a:spLocks noGrp="1"/>
          </p:cNvSpPr>
          <p:nvPr>
            <p:ph type="body" idx="1"/>
          </p:nvPr>
        </p:nvSpPr>
        <p:spPr>
          <a:xfrm>
            <a:off x="2889250" y="21702713"/>
            <a:ext cx="31090054" cy="112014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ga-IE"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170FA14-9D39-4806-949E-B3BE3891BC43}" type="slidenum">
              <a:rPr lang="en-US"/>
              <a:pPr/>
              <a:t>‹#›</a:t>
            </a:fld>
            <a:endParaRPr lang="en-US"/>
          </a:p>
        </p:txBody>
      </p:sp>
    </p:spTree>
    <p:extLst>
      <p:ext uri="{BB962C8B-B14F-4D97-AF65-F5344CB8AC3E}">
        <p14:creationId xmlns:p14="http://schemas.microsoft.com/office/powerpoint/2010/main" val="2178839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dirty="0"/>
          </a:p>
        </p:txBody>
      </p:sp>
      <p:sp>
        <p:nvSpPr>
          <p:cNvPr id="3" name="Content Placeholder 2"/>
          <p:cNvSpPr>
            <a:spLocks noGrp="1"/>
          </p:cNvSpPr>
          <p:nvPr>
            <p:ph sz="half" idx="1"/>
          </p:nvPr>
        </p:nvSpPr>
        <p:spPr>
          <a:xfrm>
            <a:off x="1829027" y="11948160"/>
            <a:ext cx="16404544" cy="33793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Content Placeholder 3"/>
          <p:cNvSpPr>
            <a:spLocks noGrp="1"/>
          </p:cNvSpPr>
          <p:nvPr>
            <p:ph sz="half" idx="2"/>
          </p:nvPr>
        </p:nvSpPr>
        <p:spPr>
          <a:xfrm>
            <a:off x="18342429" y="11948160"/>
            <a:ext cx="16404545" cy="33793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B6C924F-BBDA-41FD-9C55-1FB7E56E7068}" type="slidenum">
              <a:rPr lang="en-US"/>
              <a:pPr/>
              <a:t>‹#›</a:t>
            </a:fld>
            <a:endParaRPr lang="en-US"/>
          </a:p>
        </p:txBody>
      </p:sp>
    </p:spTree>
    <p:extLst>
      <p:ext uri="{BB962C8B-B14F-4D97-AF65-F5344CB8AC3E}">
        <p14:creationId xmlns:p14="http://schemas.microsoft.com/office/powerpoint/2010/main" val="1541571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ga-IE" smtClean="0"/>
              <a:t>Click to edit Master title style</a:t>
            </a:r>
            <a:endParaRPr lang="en-US"/>
          </a:p>
        </p:txBody>
      </p:sp>
      <p:sp>
        <p:nvSpPr>
          <p:cNvPr id="3" name="Text Placeholder 2"/>
          <p:cNvSpPr>
            <a:spLocks noGrp="1"/>
          </p:cNvSpPr>
          <p:nvPr>
            <p:ph type="body" idx="1"/>
          </p:nvPr>
        </p:nvSpPr>
        <p:spPr>
          <a:xfrm>
            <a:off x="1829027" y="11461434"/>
            <a:ext cx="16160750" cy="47783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ga-IE" smtClean="0"/>
              <a:t>Click to edit Master text styles</a:t>
            </a:r>
          </a:p>
        </p:txBody>
      </p:sp>
      <p:sp>
        <p:nvSpPr>
          <p:cNvPr id="4" name="Content Placeholder 3"/>
          <p:cNvSpPr>
            <a:spLocks noGrp="1"/>
          </p:cNvSpPr>
          <p:nvPr>
            <p:ph sz="half" idx="2"/>
          </p:nvPr>
        </p:nvSpPr>
        <p:spPr>
          <a:xfrm>
            <a:off x="1829027" y="16239809"/>
            <a:ext cx="16160750" cy="2950146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Placeholder 4"/>
          <p:cNvSpPr>
            <a:spLocks noGrp="1"/>
          </p:cNvSpPr>
          <p:nvPr>
            <p:ph type="body" sz="quarter" idx="3"/>
          </p:nvPr>
        </p:nvSpPr>
        <p:spPr>
          <a:xfrm>
            <a:off x="18580554" y="11461434"/>
            <a:ext cx="16166420" cy="47783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ga-IE" smtClean="0"/>
              <a:t>Click to edit Master text styles</a:t>
            </a:r>
          </a:p>
        </p:txBody>
      </p:sp>
      <p:sp>
        <p:nvSpPr>
          <p:cNvPr id="6" name="Content Placeholder 5"/>
          <p:cNvSpPr>
            <a:spLocks noGrp="1"/>
          </p:cNvSpPr>
          <p:nvPr>
            <p:ph sz="quarter" idx="4"/>
          </p:nvPr>
        </p:nvSpPr>
        <p:spPr>
          <a:xfrm>
            <a:off x="18580554" y="16239809"/>
            <a:ext cx="16166420" cy="2950146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D7FBADF-B505-4198-8365-9B71066E0556}" type="slidenum">
              <a:rPr lang="en-US"/>
              <a:pPr/>
              <a:t>‹#›</a:t>
            </a:fld>
            <a:endParaRPr lang="en-US"/>
          </a:p>
        </p:txBody>
      </p:sp>
    </p:spTree>
    <p:extLst>
      <p:ext uri="{BB962C8B-B14F-4D97-AF65-F5344CB8AC3E}">
        <p14:creationId xmlns:p14="http://schemas.microsoft.com/office/powerpoint/2010/main" val="2103792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2942252-4A21-4631-A3D7-208DDDEC7C17}" type="slidenum">
              <a:rPr lang="en-US"/>
              <a:pPr/>
              <a:t>‹#›</a:t>
            </a:fld>
            <a:endParaRPr lang="en-US"/>
          </a:p>
        </p:txBody>
      </p:sp>
    </p:spTree>
    <p:extLst>
      <p:ext uri="{BB962C8B-B14F-4D97-AF65-F5344CB8AC3E}">
        <p14:creationId xmlns:p14="http://schemas.microsoft.com/office/powerpoint/2010/main" val="1110380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9AFCFBB-598A-4730-9CBA-908DB7144FCC}" type="slidenum">
              <a:rPr lang="en-US"/>
              <a:pPr/>
              <a:t>‹#›</a:t>
            </a:fld>
            <a:endParaRPr lang="en-US"/>
          </a:p>
        </p:txBody>
      </p:sp>
    </p:spTree>
    <p:extLst>
      <p:ext uri="{BB962C8B-B14F-4D97-AF65-F5344CB8AC3E}">
        <p14:creationId xmlns:p14="http://schemas.microsoft.com/office/powerpoint/2010/main" val="759127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9027" y="2038033"/>
            <a:ext cx="12033250" cy="8676640"/>
          </a:xfrm>
        </p:spPr>
        <p:txBody>
          <a:bodyPr anchor="b"/>
          <a:lstStyle>
            <a:lvl1pPr algn="l">
              <a:defRPr sz="2000" b="1"/>
            </a:lvl1pPr>
          </a:lstStyle>
          <a:p>
            <a:r>
              <a:rPr lang="ga-IE" smtClean="0"/>
              <a:t>Click to edit Master title style</a:t>
            </a:r>
            <a:endParaRPr lang="en-US"/>
          </a:p>
        </p:txBody>
      </p:sp>
      <p:sp>
        <p:nvSpPr>
          <p:cNvPr id="3" name="Content Placeholder 2"/>
          <p:cNvSpPr>
            <a:spLocks noGrp="1"/>
          </p:cNvSpPr>
          <p:nvPr>
            <p:ph idx="1"/>
          </p:nvPr>
        </p:nvSpPr>
        <p:spPr>
          <a:xfrm>
            <a:off x="14299974" y="2038033"/>
            <a:ext cx="20447000" cy="437032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Placeholder 3"/>
          <p:cNvSpPr>
            <a:spLocks noGrp="1"/>
          </p:cNvSpPr>
          <p:nvPr>
            <p:ph type="body" sz="half" idx="2"/>
          </p:nvPr>
        </p:nvSpPr>
        <p:spPr>
          <a:xfrm>
            <a:off x="1829027" y="10714673"/>
            <a:ext cx="12033250" cy="350266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ga-IE"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4657E9A-23B7-4516-94D3-88C02B0CF07E}" type="slidenum">
              <a:rPr lang="en-US"/>
              <a:pPr/>
              <a:t>‹#›</a:t>
            </a:fld>
            <a:endParaRPr lang="en-US"/>
          </a:p>
        </p:txBody>
      </p:sp>
    </p:spTree>
    <p:extLst>
      <p:ext uri="{BB962C8B-B14F-4D97-AF65-F5344CB8AC3E}">
        <p14:creationId xmlns:p14="http://schemas.microsoft.com/office/powerpoint/2010/main" val="2391193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68697" y="35844480"/>
            <a:ext cx="21946054" cy="4231640"/>
          </a:xfrm>
        </p:spPr>
        <p:txBody>
          <a:bodyPr anchor="b"/>
          <a:lstStyle>
            <a:lvl1pPr algn="l">
              <a:defRPr sz="2000" b="1"/>
            </a:lvl1pPr>
          </a:lstStyle>
          <a:p>
            <a:r>
              <a:rPr lang="ga-IE" smtClean="0"/>
              <a:t>Click to edit Master title style</a:t>
            </a:r>
            <a:endParaRPr lang="en-US"/>
          </a:p>
        </p:txBody>
      </p:sp>
      <p:sp>
        <p:nvSpPr>
          <p:cNvPr id="3" name="Picture Placeholder 2"/>
          <p:cNvSpPr>
            <a:spLocks noGrp="1"/>
          </p:cNvSpPr>
          <p:nvPr>
            <p:ph type="pic" idx="1"/>
          </p:nvPr>
        </p:nvSpPr>
        <p:spPr>
          <a:xfrm>
            <a:off x="7168697" y="4576128"/>
            <a:ext cx="21946054" cy="307238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ga-IE" smtClean="0"/>
              <a:t>Drag picture to placeholder or click icon to add</a:t>
            </a:r>
            <a:endParaRPr lang="en-US"/>
          </a:p>
        </p:txBody>
      </p:sp>
      <p:sp>
        <p:nvSpPr>
          <p:cNvPr id="4" name="Text Placeholder 3"/>
          <p:cNvSpPr>
            <a:spLocks noGrp="1"/>
          </p:cNvSpPr>
          <p:nvPr>
            <p:ph type="body" sz="half" idx="2"/>
          </p:nvPr>
        </p:nvSpPr>
        <p:spPr>
          <a:xfrm>
            <a:off x="7168697" y="40076120"/>
            <a:ext cx="21946054" cy="600964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ga-IE"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928F014-7DFC-418B-9919-09D778EA7847}" type="slidenum">
              <a:rPr lang="en-US"/>
              <a:pPr/>
              <a:t>‹#›</a:t>
            </a:fld>
            <a:endParaRPr lang="en-US"/>
          </a:p>
        </p:txBody>
      </p:sp>
    </p:spTree>
    <p:extLst>
      <p:ext uri="{BB962C8B-B14F-4D97-AF65-F5344CB8AC3E}">
        <p14:creationId xmlns:p14="http://schemas.microsoft.com/office/powerpoint/2010/main" val="307214070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5" Type="http://schemas.openxmlformats.org/officeDocument/2006/relationships/image" Target="../media/image2.jpeg"/><Relationship Id="rId16"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slideLayout" Target="../slideLayouts/slideLayout24.xml"/><Relationship Id="rId13"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3981" name="Rectangle 13"/>
          <p:cNvSpPr>
            <a:spLocks noChangeAspect="1" noChangeArrowheads="1"/>
          </p:cNvSpPr>
          <p:nvPr/>
        </p:nvSpPr>
        <p:spPr bwMode="auto">
          <a:xfrm>
            <a:off x="0" y="9365616"/>
            <a:ext cx="9153071" cy="41840785"/>
          </a:xfrm>
          <a:prstGeom prst="rect">
            <a:avLst/>
          </a:prstGeom>
          <a:solidFill>
            <a:schemeClr val="accent5">
              <a:lumMod val="90000"/>
              <a:alpha val="50000"/>
            </a:schemeClr>
          </a:solidFill>
          <a:ln>
            <a:noFill/>
          </a:ln>
          <a:effectLst/>
          <a:extLst/>
        </p:spPr>
        <p:txBody>
          <a:bodyPr wrap="none" lIns="274430" tIns="138248" rIns="274430" bIns="138248" anchor="ctr"/>
          <a:lstStyle/>
          <a:p>
            <a:pPr marL="1027113" indent="-1027113" algn="ctr" defTabSz="6288088"/>
            <a:endParaRPr lang="en-US"/>
          </a:p>
        </p:txBody>
      </p:sp>
      <p:pic>
        <p:nvPicPr>
          <p:cNvPr id="83982" name="Picture 14" descr="MPj03905180000[1]"/>
          <p:cNvPicPr>
            <a:picLocks noChangeAspect="1" noChangeArrowheads="1"/>
          </p:cNvPicPr>
          <p:nvPr/>
        </p:nvPicPr>
        <p:blipFill>
          <a:blip r:embed="rId14">
            <a:extLst>
              <a:ext uri="{28A0092B-C50C-407E-A947-70E740481C1C}">
                <a14:useLocalDpi xmlns:a14="http://schemas.microsoft.com/office/drawing/2010/main" val="0"/>
              </a:ext>
            </a:extLst>
          </a:blip>
          <a:srcRect t="14999" b="72250"/>
          <a:stretch>
            <a:fillRect/>
          </a:stretch>
        </p:blipFill>
        <p:spPr bwMode="auto">
          <a:xfrm>
            <a:off x="21402903" y="0"/>
            <a:ext cx="7661955" cy="19202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83983" name="Picture 15" descr="MPj03211020000[1]"/>
          <p:cNvPicPr>
            <a:picLocks noChangeAspect="1" noChangeArrowheads="1"/>
          </p:cNvPicPr>
          <p:nvPr/>
        </p:nvPicPr>
        <p:blipFill>
          <a:blip r:embed="rId15">
            <a:extLst>
              <a:ext uri="{28A0092B-C50C-407E-A947-70E740481C1C}">
                <a14:useLocalDpi xmlns:a14="http://schemas.microsoft.com/office/drawing/2010/main" val="0"/>
              </a:ext>
            </a:extLst>
          </a:blip>
          <a:srcRect t="56000" b="34750"/>
          <a:stretch>
            <a:fillRect/>
          </a:stretch>
        </p:blipFill>
        <p:spPr bwMode="auto">
          <a:xfrm>
            <a:off x="29026304" y="0"/>
            <a:ext cx="7549696" cy="19202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83984" name="Picture 16" descr="MPj03905200000[1]"/>
          <p:cNvPicPr>
            <a:picLocks noChangeAspect="1" noChangeArrowheads="1"/>
          </p:cNvPicPr>
          <p:nvPr/>
        </p:nvPicPr>
        <p:blipFill>
          <a:blip r:embed="rId16">
            <a:extLst>
              <a:ext uri="{28A0092B-C50C-407E-A947-70E740481C1C}">
                <a14:useLocalDpi xmlns:a14="http://schemas.microsoft.com/office/drawing/2010/main" val="0"/>
              </a:ext>
            </a:extLst>
          </a:blip>
          <a:srcRect t="62750" b="22501"/>
          <a:stretch>
            <a:fillRect/>
          </a:stretch>
        </p:blipFill>
        <p:spPr bwMode="auto">
          <a:xfrm>
            <a:off x="14750143" y="0"/>
            <a:ext cx="6673170" cy="19202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83985" name="Line 17"/>
          <p:cNvSpPr>
            <a:spLocks noChangeShapeType="1"/>
          </p:cNvSpPr>
          <p:nvPr/>
        </p:nvSpPr>
        <p:spPr bwMode="auto">
          <a:xfrm>
            <a:off x="0" y="9365615"/>
            <a:ext cx="36576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4430" tIns="138248" rIns="274430" bIns="138248"/>
          <a:lstStyle/>
          <a:p>
            <a:endParaRPr lang="en-US"/>
          </a:p>
        </p:txBody>
      </p:sp>
      <p:sp>
        <p:nvSpPr>
          <p:cNvPr id="83986" name="Line 18"/>
          <p:cNvSpPr>
            <a:spLocks noChangeShapeType="1"/>
          </p:cNvSpPr>
          <p:nvPr/>
        </p:nvSpPr>
        <p:spPr bwMode="auto">
          <a:xfrm>
            <a:off x="0" y="10010140"/>
            <a:ext cx="36576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4430" tIns="138248" rIns="274430" bIns="138248"/>
          <a:lstStyle/>
          <a:p>
            <a:endParaRPr lang="en-US"/>
          </a:p>
        </p:txBody>
      </p:sp>
      <p:sp>
        <p:nvSpPr>
          <p:cNvPr id="83987" name="Line 19"/>
          <p:cNvSpPr>
            <a:spLocks noChangeShapeType="1"/>
          </p:cNvSpPr>
          <p:nvPr/>
        </p:nvSpPr>
        <p:spPr bwMode="auto">
          <a:xfrm>
            <a:off x="9162143" y="50121820"/>
            <a:ext cx="27422929"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4430" tIns="138248" rIns="274430" bIns="138248"/>
          <a:lstStyle/>
          <a:p>
            <a:endParaRPr lang="en-US"/>
          </a:p>
        </p:txBody>
      </p:sp>
      <p:sp>
        <p:nvSpPr>
          <p:cNvPr id="83988" name="Line 20"/>
          <p:cNvSpPr>
            <a:spLocks noChangeShapeType="1"/>
          </p:cNvSpPr>
          <p:nvPr/>
        </p:nvSpPr>
        <p:spPr bwMode="auto">
          <a:xfrm>
            <a:off x="9153071" y="9365616"/>
            <a:ext cx="0" cy="4184078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4430" tIns="138248" rIns="274430" bIns="138248"/>
          <a:lstStyle/>
          <a:p>
            <a:endParaRPr lang="en-US"/>
          </a:p>
        </p:txBody>
      </p:sp>
      <p:sp>
        <p:nvSpPr>
          <p:cNvPr id="83989" name="Line 21"/>
          <p:cNvSpPr>
            <a:spLocks noChangeShapeType="1"/>
          </p:cNvSpPr>
          <p:nvPr/>
        </p:nvSpPr>
        <p:spPr bwMode="auto">
          <a:xfrm>
            <a:off x="758599" y="9410066"/>
            <a:ext cx="0" cy="418941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4430" tIns="138248" rIns="274430" bIns="138248"/>
          <a:lstStyle/>
          <a:p>
            <a:endParaRPr lang="en-US"/>
          </a:p>
        </p:txBody>
      </p:sp>
      <p:sp>
        <p:nvSpPr>
          <p:cNvPr id="83990" name="Line 22"/>
          <p:cNvSpPr>
            <a:spLocks noChangeShapeType="1"/>
          </p:cNvSpPr>
          <p:nvPr/>
        </p:nvSpPr>
        <p:spPr bwMode="auto">
          <a:xfrm>
            <a:off x="9674679" y="0"/>
            <a:ext cx="0" cy="512064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4430" tIns="138248" rIns="274430" bIns="138248"/>
          <a:lstStyle/>
          <a:p>
            <a:endParaRPr lang="en-US"/>
          </a:p>
        </p:txBody>
      </p:sp>
      <p:sp>
        <p:nvSpPr>
          <p:cNvPr id="83991" name="Line 23"/>
          <p:cNvSpPr>
            <a:spLocks noChangeShapeType="1"/>
          </p:cNvSpPr>
          <p:nvPr/>
        </p:nvSpPr>
        <p:spPr bwMode="auto">
          <a:xfrm>
            <a:off x="18535196" y="10010140"/>
            <a:ext cx="0" cy="4119626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4430" tIns="138248" rIns="274430" bIns="138248"/>
          <a:lstStyle/>
          <a:p>
            <a:endParaRPr lang="en-US"/>
          </a:p>
        </p:txBody>
      </p:sp>
      <p:sp>
        <p:nvSpPr>
          <p:cNvPr id="83992" name="Line 24"/>
          <p:cNvSpPr>
            <a:spLocks noChangeShapeType="1"/>
          </p:cNvSpPr>
          <p:nvPr/>
        </p:nvSpPr>
        <p:spPr bwMode="auto">
          <a:xfrm>
            <a:off x="27422929" y="10010140"/>
            <a:ext cx="0" cy="4119626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4430" tIns="138248" rIns="274430" bIns="138248"/>
          <a:lstStyle/>
          <a:p>
            <a:endParaRPr lang="en-US"/>
          </a:p>
        </p:txBody>
      </p:sp>
      <p:sp>
        <p:nvSpPr>
          <p:cNvPr id="83993" name="Line 25"/>
          <p:cNvSpPr>
            <a:spLocks noChangeShapeType="1"/>
          </p:cNvSpPr>
          <p:nvPr/>
        </p:nvSpPr>
        <p:spPr bwMode="auto">
          <a:xfrm>
            <a:off x="35734625" y="10010140"/>
            <a:ext cx="0" cy="4119626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4430" tIns="138248" rIns="274430" bIns="138248"/>
          <a:lstStyle/>
          <a:p>
            <a:endParaRPr lang="en-US"/>
          </a:p>
        </p:txBody>
      </p:sp>
      <p:sp>
        <p:nvSpPr>
          <p:cNvPr id="83994" name="Rectangle 26"/>
          <p:cNvSpPr>
            <a:spLocks noChangeAspect="1" noChangeArrowheads="1"/>
          </p:cNvSpPr>
          <p:nvPr/>
        </p:nvSpPr>
        <p:spPr bwMode="auto">
          <a:xfrm>
            <a:off x="0" y="11113"/>
            <a:ext cx="14859000" cy="1909127"/>
          </a:xfrm>
          <a:prstGeom prst="rect">
            <a:avLst/>
          </a:prstGeom>
          <a:solidFill>
            <a:schemeClr val="accent1">
              <a:lumMod val="50000"/>
            </a:schemeClr>
          </a:solidFill>
          <a:ln>
            <a:noFill/>
          </a:ln>
          <a:effectLst/>
          <a:extLst/>
        </p:spPr>
        <p:txBody>
          <a:bodyPr wrap="none" lIns="274430" tIns="138248" rIns="274430" bIns="138248" anchor="ctr"/>
          <a:lstStyle/>
          <a:p>
            <a:endParaRPr lang="en-US"/>
          </a:p>
        </p:txBody>
      </p:sp>
      <p:sp>
        <p:nvSpPr>
          <p:cNvPr id="83970" name="Rectangle 2"/>
          <p:cNvSpPr>
            <a:spLocks noGrp="1" noChangeArrowheads="1"/>
          </p:cNvSpPr>
          <p:nvPr>
            <p:ph type="title"/>
          </p:nvPr>
        </p:nvSpPr>
        <p:spPr bwMode="auto">
          <a:xfrm>
            <a:off x="1829028" y="2051368"/>
            <a:ext cx="32917946" cy="853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2" tIns="45696" rIns="91392" bIns="45696" numCol="1" anchor="ctr" anchorCtr="0" compatLnSpc="1">
            <a:prstTxWarp prst="textNoShape">
              <a:avLst/>
            </a:prstTxWarp>
          </a:bodyPr>
          <a:lstStyle/>
          <a:p>
            <a:pPr lvl="0"/>
            <a:r>
              <a:rPr lang="ga-IE" smtClean="0"/>
              <a:t>Click to edit Master title style</a:t>
            </a:r>
            <a:endParaRPr lang="en-US" dirty="0" smtClean="0"/>
          </a:p>
        </p:txBody>
      </p:sp>
      <p:sp>
        <p:nvSpPr>
          <p:cNvPr id="83971" name="Rectangle 3"/>
          <p:cNvSpPr>
            <a:spLocks noGrp="1" noChangeArrowheads="1"/>
          </p:cNvSpPr>
          <p:nvPr>
            <p:ph type="body" idx="1"/>
          </p:nvPr>
        </p:nvSpPr>
        <p:spPr bwMode="auto">
          <a:xfrm>
            <a:off x="1829028" y="11948160"/>
            <a:ext cx="32917946" cy="33793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2" tIns="45696" rIns="91392" bIns="45696" numCol="1" anchor="t" anchorCtr="0" compatLnSpc="1">
            <a:prstTxWarp prst="textNoShape">
              <a:avLst/>
            </a:prstTxWarp>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smtClean="0"/>
          </a:p>
        </p:txBody>
      </p:sp>
      <p:sp>
        <p:nvSpPr>
          <p:cNvPr id="83972" name="Rectangle 4"/>
          <p:cNvSpPr>
            <a:spLocks noGrp="1" noChangeArrowheads="1"/>
          </p:cNvSpPr>
          <p:nvPr>
            <p:ph type="dt" sz="half" idx="2"/>
          </p:nvPr>
        </p:nvSpPr>
        <p:spPr bwMode="auto">
          <a:xfrm>
            <a:off x="1829028" y="46630273"/>
            <a:ext cx="8533946" cy="355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2" tIns="45696" rIns="91392" bIns="45696" numCol="1" anchor="t" anchorCtr="0" compatLnSpc="1">
            <a:prstTxWarp prst="textNoShape">
              <a:avLst/>
            </a:prstTxWarp>
          </a:bodyPr>
          <a:lstStyle>
            <a:lvl1pPr>
              <a:spcBef>
                <a:spcPct val="0"/>
              </a:spcBef>
              <a:buFontTx/>
              <a:buNone/>
              <a:defRPr sz="1600">
                <a:latin typeface="+mn-lt"/>
              </a:defRPr>
            </a:lvl1pPr>
          </a:lstStyle>
          <a:p>
            <a:endParaRPr lang="en-US" dirty="0"/>
          </a:p>
        </p:txBody>
      </p:sp>
      <p:sp>
        <p:nvSpPr>
          <p:cNvPr id="83973" name="Rectangle 5"/>
          <p:cNvSpPr>
            <a:spLocks noGrp="1" noChangeArrowheads="1"/>
          </p:cNvSpPr>
          <p:nvPr>
            <p:ph type="ftr" sz="quarter" idx="3"/>
          </p:nvPr>
        </p:nvSpPr>
        <p:spPr bwMode="auto">
          <a:xfrm>
            <a:off x="12497028" y="46630273"/>
            <a:ext cx="11581946" cy="355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2" tIns="45696" rIns="91392" bIns="45696" numCol="1" anchor="t" anchorCtr="0" compatLnSpc="1">
            <a:prstTxWarp prst="textNoShape">
              <a:avLst/>
            </a:prstTxWarp>
          </a:bodyPr>
          <a:lstStyle>
            <a:lvl1pPr algn="ctr">
              <a:spcBef>
                <a:spcPct val="0"/>
              </a:spcBef>
              <a:buFontTx/>
              <a:buNone/>
              <a:defRPr sz="1600">
                <a:latin typeface="+mn-lt"/>
              </a:defRPr>
            </a:lvl1pPr>
          </a:lstStyle>
          <a:p>
            <a:endParaRPr lang="en-US" dirty="0"/>
          </a:p>
        </p:txBody>
      </p:sp>
      <p:sp>
        <p:nvSpPr>
          <p:cNvPr id="83974" name="Rectangle 6"/>
          <p:cNvSpPr>
            <a:spLocks noGrp="1" noChangeArrowheads="1"/>
          </p:cNvSpPr>
          <p:nvPr>
            <p:ph type="sldNum" sz="quarter" idx="4"/>
          </p:nvPr>
        </p:nvSpPr>
        <p:spPr bwMode="auto">
          <a:xfrm>
            <a:off x="26213028" y="46630273"/>
            <a:ext cx="8533946" cy="355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2" tIns="45696" rIns="91392" bIns="45696" numCol="1" anchor="t" anchorCtr="0" compatLnSpc="1">
            <a:prstTxWarp prst="textNoShape">
              <a:avLst/>
            </a:prstTxWarp>
          </a:bodyPr>
          <a:lstStyle>
            <a:lvl1pPr algn="r">
              <a:spcBef>
                <a:spcPct val="0"/>
              </a:spcBef>
              <a:buFontTx/>
              <a:buNone/>
              <a:defRPr sz="1600">
                <a:latin typeface="+mn-lt"/>
              </a:defRPr>
            </a:lvl1pPr>
          </a:lstStyle>
          <a:p>
            <a:fld id="{1E2B1309-A9D8-4C66-99C6-860A28674D7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39725" indent="-339725" algn="l" rtl="0" eaLnBrk="1" fontAlgn="base" hangingPunct="1">
        <a:spcBef>
          <a:spcPct val="20000"/>
        </a:spcBef>
        <a:spcAft>
          <a:spcPct val="0"/>
        </a:spcAft>
        <a:buChar char="•"/>
        <a:defRPr sz="3300">
          <a:solidFill>
            <a:schemeClr val="tx1"/>
          </a:solidFill>
          <a:latin typeface="+mn-lt"/>
          <a:ea typeface="+mn-ea"/>
          <a:cs typeface="+mn-cs"/>
        </a:defRPr>
      </a:lvl1pPr>
      <a:lvl2pPr marL="739775" indent="-287338" algn="l" rtl="0" eaLnBrk="1" fontAlgn="base" hangingPunct="1">
        <a:spcBef>
          <a:spcPct val="20000"/>
        </a:spcBef>
        <a:spcAft>
          <a:spcPct val="0"/>
        </a:spcAft>
        <a:buChar char="–"/>
        <a:defRPr sz="2700">
          <a:solidFill>
            <a:schemeClr val="tx1"/>
          </a:solidFill>
          <a:latin typeface="+mn-lt"/>
        </a:defRPr>
      </a:lvl2pPr>
      <a:lvl3pPr marL="1141413" indent="-227013" algn="l" rtl="0" eaLnBrk="1" fontAlgn="base" hangingPunct="1">
        <a:spcBef>
          <a:spcPct val="20000"/>
        </a:spcBef>
        <a:spcAft>
          <a:spcPct val="0"/>
        </a:spcAft>
        <a:buChar char="•"/>
        <a:defRPr sz="2200">
          <a:solidFill>
            <a:schemeClr val="tx1"/>
          </a:solidFill>
          <a:latin typeface="+mn-lt"/>
        </a:defRPr>
      </a:lvl3pPr>
      <a:lvl4pPr marL="1601788" indent="-234950" algn="l" rtl="0" eaLnBrk="1" fontAlgn="base" hangingPunct="1">
        <a:spcBef>
          <a:spcPct val="20000"/>
        </a:spcBef>
        <a:spcAft>
          <a:spcPct val="0"/>
        </a:spcAft>
        <a:buChar char="–"/>
        <a:defRPr sz="2200">
          <a:solidFill>
            <a:schemeClr val="tx1"/>
          </a:solidFill>
          <a:latin typeface="+mn-lt"/>
        </a:defRPr>
      </a:lvl4pPr>
      <a:lvl5pPr marL="2055813" indent="-227013" algn="l" rtl="0" eaLnBrk="1" fontAlgn="base" hangingPunct="1">
        <a:spcBef>
          <a:spcPct val="20000"/>
        </a:spcBef>
        <a:spcAft>
          <a:spcPct val="0"/>
        </a:spcAft>
        <a:buChar char="»"/>
        <a:defRPr sz="2200">
          <a:solidFill>
            <a:schemeClr val="tx1"/>
          </a:solidFill>
          <a:latin typeface="+mn-lt"/>
        </a:defRPr>
      </a:lvl5pPr>
      <a:lvl6pPr marL="2513013" indent="-227013" algn="l" rtl="0" eaLnBrk="1" fontAlgn="base" hangingPunct="1">
        <a:spcBef>
          <a:spcPct val="20000"/>
        </a:spcBef>
        <a:spcAft>
          <a:spcPct val="0"/>
        </a:spcAft>
        <a:buChar char="»"/>
        <a:defRPr sz="2200">
          <a:solidFill>
            <a:schemeClr val="tx1"/>
          </a:solidFill>
          <a:latin typeface="+mn-lt"/>
        </a:defRPr>
      </a:lvl6pPr>
      <a:lvl7pPr marL="2970213" indent="-227013" algn="l" rtl="0" eaLnBrk="1" fontAlgn="base" hangingPunct="1">
        <a:spcBef>
          <a:spcPct val="20000"/>
        </a:spcBef>
        <a:spcAft>
          <a:spcPct val="0"/>
        </a:spcAft>
        <a:buChar char="»"/>
        <a:defRPr sz="2200">
          <a:solidFill>
            <a:schemeClr val="tx1"/>
          </a:solidFill>
          <a:latin typeface="+mn-lt"/>
        </a:defRPr>
      </a:lvl7pPr>
      <a:lvl8pPr marL="3427413" indent="-227013" algn="l" rtl="0" eaLnBrk="1" fontAlgn="base" hangingPunct="1">
        <a:spcBef>
          <a:spcPct val="20000"/>
        </a:spcBef>
        <a:spcAft>
          <a:spcPct val="0"/>
        </a:spcAft>
        <a:buChar char="»"/>
        <a:defRPr sz="2200">
          <a:solidFill>
            <a:schemeClr val="tx1"/>
          </a:solidFill>
          <a:latin typeface="+mn-lt"/>
        </a:defRPr>
      </a:lvl8pPr>
      <a:lvl9pPr marL="3884613" indent="-227013" algn="l" rtl="0" eaLnBrk="1" fontAlgn="base" hangingPunct="1">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38120320"/>
            <a:ext cx="36576000" cy="13086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501612" tIns="250806" rIns="501612" bIns="250806" rtlCol="0" anchor="ctr"/>
          <a:lstStyle/>
          <a:p>
            <a:pPr algn="ctr"/>
            <a:endParaRPr lang="en-US"/>
          </a:p>
        </p:txBody>
      </p:sp>
      <p:sp>
        <p:nvSpPr>
          <p:cNvPr id="8" name="Rectangle 7"/>
          <p:cNvSpPr/>
          <p:nvPr/>
        </p:nvSpPr>
        <p:spPr>
          <a:xfrm>
            <a:off x="0" y="0"/>
            <a:ext cx="36576000" cy="381203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501612" tIns="250806" rIns="501612" bIns="250806" rtlCol="0" anchor="ctr"/>
          <a:lstStyle/>
          <a:p>
            <a:pPr algn="ctr"/>
            <a:endParaRPr lang="en-US" dirty="0"/>
          </a:p>
        </p:txBody>
      </p:sp>
      <p:sp>
        <p:nvSpPr>
          <p:cNvPr id="9" name="Rectangle 8"/>
          <p:cNvSpPr/>
          <p:nvPr/>
        </p:nvSpPr>
        <p:spPr>
          <a:xfrm>
            <a:off x="0" y="28136670"/>
            <a:ext cx="36576000" cy="170688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501612" tIns="250806" rIns="501612" bIns="250806" rtlCol="0" anchor="ctr"/>
          <a:lstStyle/>
          <a:p>
            <a:pPr algn="ctr"/>
            <a:endParaRPr lang="en-US"/>
          </a:p>
        </p:txBody>
      </p:sp>
      <p:sp>
        <p:nvSpPr>
          <p:cNvPr id="10" name="Oval 9"/>
          <p:cNvSpPr/>
          <p:nvPr/>
        </p:nvSpPr>
        <p:spPr>
          <a:xfrm>
            <a:off x="0" y="11948160"/>
            <a:ext cx="36576000" cy="3812032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501612" tIns="250806" rIns="501612" bIns="250806" rtlCol="0" anchor="ctr"/>
          <a:lstStyle/>
          <a:p>
            <a:pPr algn="ctr"/>
            <a:endParaRPr lang="en-US"/>
          </a:p>
        </p:txBody>
      </p:sp>
      <p:sp>
        <p:nvSpPr>
          <p:cNvPr id="2" name="Title Placeholder 1"/>
          <p:cNvSpPr>
            <a:spLocks noGrp="1"/>
          </p:cNvSpPr>
          <p:nvPr>
            <p:ph type="title"/>
          </p:nvPr>
        </p:nvSpPr>
        <p:spPr>
          <a:xfrm>
            <a:off x="7173158" y="32645521"/>
            <a:ext cx="26050044" cy="8534400"/>
          </a:xfrm>
          <a:prstGeom prst="rect">
            <a:avLst/>
          </a:prstGeom>
          <a:effectLst/>
        </p:spPr>
        <p:txBody>
          <a:bodyPr vert="horz" lIns="501612" tIns="250806" rIns="501612" bIns="250806" rtlCol="0" anchor="t" anchorCtr="0">
            <a:noAutofit/>
          </a:bodyPr>
          <a:lstStyle/>
          <a:p>
            <a:r>
              <a:rPr lang="ga-IE" smtClean="0"/>
              <a:t>Click to edit Master title style</a:t>
            </a:r>
            <a:endParaRPr lang="en-US" dirty="0"/>
          </a:p>
        </p:txBody>
      </p:sp>
      <p:sp>
        <p:nvSpPr>
          <p:cNvPr id="3" name="Text Placeholder 2"/>
          <p:cNvSpPr>
            <a:spLocks noGrp="1"/>
          </p:cNvSpPr>
          <p:nvPr>
            <p:ph type="body" idx="1"/>
          </p:nvPr>
        </p:nvSpPr>
        <p:spPr>
          <a:xfrm>
            <a:off x="4572000" y="5467541"/>
            <a:ext cx="25603200" cy="25944576"/>
          </a:xfrm>
          <a:prstGeom prst="rect">
            <a:avLst/>
          </a:prstGeom>
        </p:spPr>
        <p:txBody>
          <a:bodyPr vert="horz" lIns="501612" tIns="250806" rIns="501612" bIns="250806" rtlCol="0">
            <a:normAutofit/>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4" name="Date Placeholder 3"/>
          <p:cNvSpPr>
            <a:spLocks noGrp="1"/>
          </p:cNvSpPr>
          <p:nvPr>
            <p:ph type="dt" sz="half" idx="2"/>
          </p:nvPr>
        </p:nvSpPr>
        <p:spPr>
          <a:xfrm>
            <a:off x="24688800" y="46085764"/>
            <a:ext cx="10058400" cy="2726267"/>
          </a:xfrm>
          <a:prstGeom prst="rect">
            <a:avLst/>
          </a:prstGeom>
        </p:spPr>
        <p:txBody>
          <a:bodyPr vert="horz" lIns="501612" tIns="250806" rIns="501612" bIns="250806" rtlCol="0" anchor="ctr"/>
          <a:lstStyle>
            <a:lvl1pPr algn="r">
              <a:defRPr sz="6000" b="1">
                <a:solidFill>
                  <a:schemeClr val="tx1">
                    <a:lumMod val="50000"/>
                    <a:lumOff val="50000"/>
                  </a:schemeClr>
                </a:solidFill>
              </a:defRPr>
            </a:lvl1pPr>
          </a:lstStyle>
          <a:p>
            <a:endParaRPr lang="en-US" dirty="0"/>
          </a:p>
        </p:txBody>
      </p:sp>
      <p:sp>
        <p:nvSpPr>
          <p:cNvPr id="5" name="Footer Placeholder 4"/>
          <p:cNvSpPr>
            <a:spLocks noGrp="1"/>
          </p:cNvSpPr>
          <p:nvPr>
            <p:ph type="ftr" sz="quarter" idx="3"/>
          </p:nvPr>
        </p:nvSpPr>
        <p:spPr>
          <a:xfrm>
            <a:off x="1828798" y="46085764"/>
            <a:ext cx="13411204" cy="2726267"/>
          </a:xfrm>
          <a:prstGeom prst="rect">
            <a:avLst/>
          </a:prstGeom>
        </p:spPr>
        <p:txBody>
          <a:bodyPr vert="horz" lIns="501612" tIns="250806" rIns="501612" bIns="250806" rtlCol="0" anchor="ctr"/>
          <a:lstStyle>
            <a:lvl1pPr algn="l">
              <a:defRPr sz="60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5240000" y="46085764"/>
            <a:ext cx="7315200" cy="2726267"/>
          </a:xfrm>
          <a:prstGeom prst="rect">
            <a:avLst/>
          </a:prstGeom>
        </p:spPr>
        <p:txBody>
          <a:bodyPr vert="horz" lIns="501612" tIns="250806" rIns="501612" bIns="250806" rtlCol="0" anchor="ctr"/>
          <a:lstStyle>
            <a:lvl1pPr algn="ctr">
              <a:defRPr sz="6600" b="1">
                <a:solidFill>
                  <a:schemeClr val="tx1">
                    <a:lumMod val="50000"/>
                    <a:lumOff val="50000"/>
                  </a:schemeClr>
                </a:solidFill>
              </a:defRPr>
            </a:lvl1pPr>
          </a:lstStyle>
          <a:p>
            <a:fld id="{1E2B1309-A9D8-4C66-99C6-860A28674D7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91" r:id="rId1"/>
    <p:sldLayoutId id="2147483992" r:id="rId2"/>
    <p:sldLayoutId id="2147483993" r:id="rId3"/>
    <p:sldLayoutId id="2147483994" r:id="rId4"/>
    <p:sldLayoutId id="2147483995" r:id="rId5"/>
    <p:sldLayoutId id="2147483996" r:id="rId6"/>
    <p:sldLayoutId id="2147483997" r:id="rId7"/>
    <p:sldLayoutId id="2147483998" r:id="rId8"/>
    <p:sldLayoutId id="2147483999" r:id="rId9"/>
    <p:sldLayoutId id="2147484000" r:id="rId10"/>
    <p:sldLayoutId id="2147484001" r:id="rId11"/>
    <p:sldLayoutId id="2147484002" r:id="rId12"/>
  </p:sldLayoutIdLst>
  <p:timing>
    <p:tnLst>
      <p:par>
        <p:cTn xmlns:p14="http://schemas.microsoft.com/office/powerpoint/2010/main" id="1" dur="indefinite" restart="never" nodeType="tmRoot"/>
      </p:par>
    </p:tnLst>
  </p:timing>
  <p:txStyles>
    <p:titleStyle>
      <a:lvl1pPr marL="1755643" indent="-1755643" algn="r" defTabSz="5016124" rtl="0" eaLnBrk="1" latinLnBrk="0" hangingPunct="1">
        <a:spcBef>
          <a:spcPct val="0"/>
        </a:spcBef>
        <a:buClr>
          <a:schemeClr val="accent6">
            <a:lumMod val="75000"/>
          </a:schemeClr>
        </a:buClr>
        <a:buSzPct val="128000"/>
        <a:buFont typeface="Georgia" pitchFamily="18" charset="0"/>
        <a:buChar char="*"/>
        <a:defRPr sz="252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254031" indent="-1003225" algn="l" defTabSz="5016124" rtl="0" eaLnBrk="1" latinLnBrk="0" hangingPunct="1">
        <a:spcBef>
          <a:spcPct val="20000"/>
        </a:spcBef>
        <a:spcAft>
          <a:spcPts val="1646"/>
        </a:spcAft>
        <a:buClr>
          <a:schemeClr val="accent6">
            <a:lumMod val="75000"/>
          </a:schemeClr>
        </a:buClr>
        <a:buSzPct val="130000"/>
        <a:buFont typeface="Georgia" pitchFamily="18" charset="0"/>
        <a:buChar char="*"/>
        <a:defRPr sz="12100" kern="1200">
          <a:solidFill>
            <a:schemeClr val="tx1">
              <a:lumMod val="75000"/>
              <a:lumOff val="25000"/>
            </a:schemeClr>
          </a:solidFill>
          <a:latin typeface="+mn-lt"/>
          <a:ea typeface="+mn-ea"/>
          <a:cs typeface="+mn-cs"/>
        </a:defRPr>
      </a:lvl1pPr>
      <a:lvl2pPr marL="3009674" indent="-1003225" algn="l" defTabSz="5016124" rtl="0" eaLnBrk="1" latinLnBrk="0" hangingPunct="1">
        <a:spcBef>
          <a:spcPct val="20000"/>
        </a:spcBef>
        <a:spcAft>
          <a:spcPts val="1646"/>
        </a:spcAft>
        <a:buClr>
          <a:schemeClr val="accent6">
            <a:lumMod val="75000"/>
          </a:schemeClr>
        </a:buClr>
        <a:buSzPct val="130000"/>
        <a:buFont typeface="Georgia" pitchFamily="18" charset="0"/>
        <a:buChar char="*"/>
        <a:defRPr sz="11000" kern="1200">
          <a:solidFill>
            <a:schemeClr val="tx1">
              <a:lumMod val="75000"/>
              <a:lumOff val="25000"/>
            </a:schemeClr>
          </a:solidFill>
          <a:latin typeface="+mn-lt"/>
          <a:ea typeface="+mn-ea"/>
          <a:cs typeface="+mn-cs"/>
        </a:defRPr>
      </a:lvl2pPr>
      <a:lvl3pPr marL="4514512" indent="-1003225" algn="l" defTabSz="5016124" rtl="0" eaLnBrk="1" latinLnBrk="0" hangingPunct="1">
        <a:spcBef>
          <a:spcPct val="20000"/>
        </a:spcBef>
        <a:spcAft>
          <a:spcPts val="1646"/>
        </a:spcAft>
        <a:buClr>
          <a:schemeClr val="accent6">
            <a:lumMod val="75000"/>
          </a:schemeClr>
        </a:buClr>
        <a:buSzPct val="130000"/>
        <a:buFont typeface="Georgia" pitchFamily="18" charset="0"/>
        <a:buChar char="*"/>
        <a:defRPr sz="9900" kern="1200">
          <a:solidFill>
            <a:schemeClr val="tx1">
              <a:lumMod val="75000"/>
              <a:lumOff val="25000"/>
            </a:schemeClr>
          </a:solidFill>
          <a:latin typeface="+mn-lt"/>
          <a:ea typeface="+mn-ea"/>
          <a:cs typeface="+mn-cs"/>
        </a:defRPr>
      </a:lvl3pPr>
      <a:lvl4pPr marL="6019349" indent="-1003225" algn="l" defTabSz="5016124" rtl="0" eaLnBrk="1" latinLnBrk="0" hangingPunct="1">
        <a:spcBef>
          <a:spcPct val="20000"/>
        </a:spcBef>
        <a:spcAft>
          <a:spcPts val="1646"/>
        </a:spcAft>
        <a:buClr>
          <a:schemeClr val="accent6">
            <a:lumMod val="75000"/>
          </a:schemeClr>
        </a:buClr>
        <a:buSzPct val="130000"/>
        <a:buFont typeface="Georgia" pitchFamily="18" charset="0"/>
        <a:buChar char="*"/>
        <a:defRPr sz="8800" kern="1200">
          <a:solidFill>
            <a:schemeClr val="tx1">
              <a:lumMod val="75000"/>
              <a:lumOff val="25000"/>
            </a:schemeClr>
          </a:solidFill>
          <a:latin typeface="+mn-lt"/>
          <a:ea typeface="+mn-ea"/>
          <a:cs typeface="+mn-cs"/>
        </a:defRPr>
      </a:lvl4pPr>
      <a:lvl5pPr marL="7624509" indent="-1003225" algn="l" defTabSz="5016124" rtl="0" eaLnBrk="1" latinLnBrk="0" hangingPunct="1">
        <a:spcBef>
          <a:spcPct val="20000"/>
        </a:spcBef>
        <a:spcAft>
          <a:spcPts val="1646"/>
        </a:spcAft>
        <a:buClr>
          <a:schemeClr val="accent6">
            <a:lumMod val="75000"/>
          </a:schemeClr>
        </a:buClr>
        <a:buSzPct val="130000"/>
        <a:buFont typeface="Georgia" pitchFamily="18" charset="0"/>
        <a:buChar char="*"/>
        <a:defRPr sz="7700" kern="1200">
          <a:solidFill>
            <a:schemeClr val="tx1">
              <a:lumMod val="75000"/>
              <a:lumOff val="25000"/>
            </a:schemeClr>
          </a:solidFill>
          <a:latin typeface="+mn-lt"/>
          <a:ea typeface="+mn-ea"/>
          <a:cs typeface="+mn-cs"/>
        </a:defRPr>
      </a:lvl5pPr>
      <a:lvl6pPr marL="9129346" indent="-1003225" algn="l" defTabSz="5016124" rtl="0" eaLnBrk="1" latinLnBrk="0" hangingPunct="1">
        <a:spcBef>
          <a:spcPct val="20000"/>
        </a:spcBef>
        <a:spcAft>
          <a:spcPts val="1646"/>
        </a:spcAft>
        <a:buClr>
          <a:schemeClr val="accent6">
            <a:lumMod val="75000"/>
          </a:schemeClr>
        </a:buClr>
        <a:buSzPct val="130000"/>
        <a:buFont typeface="Georgia" pitchFamily="18" charset="0"/>
        <a:buChar char="*"/>
        <a:defRPr sz="7700" kern="1200">
          <a:solidFill>
            <a:schemeClr val="tx1">
              <a:lumMod val="75000"/>
              <a:lumOff val="25000"/>
            </a:schemeClr>
          </a:solidFill>
          <a:latin typeface="+mn-lt"/>
          <a:ea typeface="+mn-ea"/>
          <a:cs typeface="+mn-cs"/>
        </a:defRPr>
      </a:lvl6pPr>
      <a:lvl7pPr marL="10784667" indent="-1003225" algn="l" defTabSz="5016124" rtl="0" eaLnBrk="1" latinLnBrk="0" hangingPunct="1">
        <a:spcBef>
          <a:spcPct val="20000"/>
        </a:spcBef>
        <a:spcAft>
          <a:spcPts val="1646"/>
        </a:spcAft>
        <a:buClr>
          <a:schemeClr val="accent6">
            <a:lumMod val="75000"/>
          </a:schemeClr>
        </a:buClr>
        <a:buSzPct val="130000"/>
        <a:buFont typeface="Georgia" pitchFamily="18" charset="0"/>
        <a:buChar char="*"/>
        <a:defRPr sz="7700" kern="1200">
          <a:solidFill>
            <a:schemeClr val="tx1">
              <a:lumMod val="75000"/>
              <a:lumOff val="25000"/>
            </a:schemeClr>
          </a:solidFill>
          <a:latin typeface="+mn-lt"/>
          <a:ea typeface="+mn-ea"/>
          <a:cs typeface="+mn-cs"/>
        </a:defRPr>
      </a:lvl7pPr>
      <a:lvl8pPr marL="12540310" indent="-1003225" algn="l" defTabSz="5016124" rtl="0" eaLnBrk="1" latinLnBrk="0" hangingPunct="1">
        <a:spcBef>
          <a:spcPct val="20000"/>
        </a:spcBef>
        <a:spcAft>
          <a:spcPts val="1646"/>
        </a:spcAft>
        <a:buClr>
          <a:schemeClr val="accent6">
            <a:lumMod val="75000"/>
          </a:schemeClr>
        </a:buClr>
        <a:buSzPct val="130000"/>
        <a:buFont typeface="Georgia" pitchFamily="18" charset="0"/>
        <a:buChar char="*"/>
        <a:defRPr sz="7700" kern="1200">
          <a:solidFill>
            <a:schemeClr val="tx1">
              <a:lumMod val="75000"/>
              <a:lumOff val="25000"/>
            </a:schemeClr>
          </a:solidFill>
          <a:latin typeface="+mn-lt"/>
          <a:ea typeface="+mn-ea"/>
          <a:cs typeface="+mn-cs"/>
        </a:defRPr>
      </a:lvl8pPr>
      <a:lvl9pPr marL="14195631" indent="-1003225" algn="l" defTabSz="5016124" rtl="0" eaLnBrk="1" latinLnBrk="0" hangingPunct="1">
        <a:spcBef>
          <a:spcPct val="20000"/>
        </a:spcBef>
        <a:spcAft>
          <a:spcPts val="1646"/>
        </a:spcAft>
        <a:buClr>
          <a:schemeClr val="accent6">
            <a:lumMod val="75000"/>
          </a:schemeClr>
        </a:buClr>
        <a:buSzPct val="130000"/>
        <a:buFont typeface="Georgia" pitchFamily="18" charset="0"/>
        <a:buChar char="*"/>
        <a:defRPr sz="7700" kern="1200">
          <a:solidFill>
            <a:schemeClr val="tx1">
              <a:lumMod val="75000"/>
              <a:lumOff val="25000"/>
            </a:schemeClr>
          </a:solidFill>
          <a:latin typeface="+mn-lt"/>
          <a:ea typeface="+mn-ea"/>
          <a:cs typeface="+mn-cs"/>
        </a:defRPr>
      </a:lvl9pPr>
    </p:bodyStyle>
    <p:otherStyle>
      <a:defPPr>
        <a:defRPr lang="en-US"/>
      </a:defPPr>
      <a:lvl1pPr marL="0" algn="l" defTabSz="5016124" rtl="0" eaLnBrk="1" latinLnBrk="0" hangingPunct="1">
        <a:defRPr sz="9900" kern="1200">
          <a:solidFill>
            <a:schemeClr val="tx1"/>
          </a:solidFill>
          <a:latin typeface="+mn-lt"/>
          <a:ea typeface="+mn-ea"/>
          <a:cs typeface="+mn-cs"/>
        </a:defRPr>
      </a:lvl1pPr>
      <a:lvl2pPr marL="2508062" algn="l" defTabSz="5016124" rtl="0" eaLnBrk="1" latinLnBrk="0" hangingPunct="1">
        <a:defRPr sz="9900" kern="1200">
          <a:solidFill>
            <a:schemeClr val="tx1"/>
          </a:solidFill>
          <a:latin typeface="+mn-lt"/>
          <a:ea typeface="+mn-ea"/>
          <a:cs typeface="+mn-cs"/>
        </a:defRPr>
      </a:lvl2pPr>
      <a:lvl3pPr marL="5016124" algn="l" defTabSz="5016124" rtl="0" eaLnBrk="1" latinLnBrk="0" hangingPunct="1">
        <a:defRPr sz="9900" kern="1200">
          <a:solidFill>
            <a:schemeClr val="tx1"/>
          </a:solidFill>
          <a:latin typeface="+mn-lt"/>
          <a:ea typeface="+mn-ea"/>
          <a:cs typeface="+mn-cs"/>
        </a:defRPr>
      </a:lvl3pPr>
      <a:lvl4pPr marL="7524186" algn="l" defTabSz="5016124" rtl="0" eaLnBrk="1" latinLnBrk="0" hangingPunct="1">
        <a:defRPr sz="9900" kern="1200">
          <a:solidFill>
            <a:schemeClr val="tx1"/>
          </a:solidFill>
          <a:latin typeface="+mn-lt"/>
          <a:ea typeface="+mn-ea"/>
          <a:cs typeface="+mn-cs"/>
        </a:defRPr>
      </a:lvl4pPr>
      <a:lvl5pPr marL="10032248" algn="l" defTabSz="5016124" rtl="0" eaLnBrk="1" latinLnBrk="0" hangingPunct="1">
        <a:defRPr sz="9900" kern="1200">
          <a:solidFill>
            <a:schemeClr val="tx1"/>
          </a:solidFill>
          <a:latin typeface="+mn-lt"/>
          <a:ea typeface="+mn-ea"/>
          <a:cs typeface="+mn-cs"/>
        </a:defRPr>
      </a:lvl5pPr>
      <a:lvl6pPr marL="12540310" algn="l" defTabSz="5016124" rtl="0" eaLnBrk="1" latinLnBrk="0" hangingPunct="1">
        <a:defRPr sz="9900" kern="1200">
          <a:solidFill>
            <a:schemeClr val="tx1"/>
          </a:solidFill>
          <a:latin typeface="+mn-lt"/>
          <a:ea typeface="+mn-ea"/>
          <a:cs typeface="+mn-cs"/>
        </a:defRPr>
      </a:lvl6pPr>
      <a:lvl7pPr marL="15048372" algn="l" defTabSz="5016124" rtl="0" eaLnBrk="1" latinLnBrk="0" hangingPunct="1">
        <a:defRPr sz="9900" kern="1200">
          <a:solidFill>
            <a:schemeClr val="tx1"/>
          </a:solidFill>
          <a:latin typeface="+mn-lt"/>
          <a:ea typeface="+mn-ea"/>
          <a:cs typeface="+mn-cs"/>
        </a:defRPr>
      </a:lvl7pPr>
      <a:lvl8pPr marL="17556434" algn="l" defTabSz="5016124" rtl="0" eaLnBrk="1" latinLnBrk="0" hangingPunct="1">
        <a:defRPr sz="9900" kern="1200">
          <a:solidFill>
            <a:schemeClr val="tx1"/>
          </a:solidFill>
          <a:latin typeface="+mn-lt"/>
          <a:ea typeface="+mn-ea"/>
          <a:cs typeface="+mn-cs"/>
        </a:defRPr>
      </a:lvl8pPr>
      <a:lvl9pPr marL="20064496" algn="l" defTabSz="5016124" rtl="0" eaLnBrk="1" latinLnBrk="0" hangingPunct="1">
        <a:defRPr sz="9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24.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p:cNvSpPr>
            <a:spLocks noGrp="1" noChangeArrowheads="1"/>
          </p:cNvSpPr>
          <p:nvPr>
            <p:ph type="body" sz="half" idx="1"/>
          </p:nvPr>
        </p:nvSpPr>
        <p:spPr>
          <a:xfrm>
            <a:off x="515753" y="8819147"/>
            <a:ext cx="8981810" cy="30784800"/>
          </a:xfrm>
          <a:noFill/>
        </p:spPr>
        <p:txBody>
          <a:bodyPr lIns="91440" tIns="45720" rIns="91440" bIns="45720">
            <a:normAutofit fontScale="62500" lnSpcReduction="20000"/>
          </a:bodyPr>
          <a:lstStyle/>
          <a:p>
            <a:pPr marL="0" indent="0" algn="ctr">
              <a:lnSpc>
                <a:spcPct val="120000"/>
              </a:lnSpc>
              <a:spcBef>
                <a:spcPts val="1056"/>
              </a:spcBef>
              <a:spcAft>
                <a:spcPct val="65000"/>
              </a:spcAft>
              <a:buFontTx/>
              <a:buNone/>
            </a:pPr>
            <a:r>
              <a:rPr lang="en-US" sz="6400" b="1" dirty="0" smtClean="0">
                <a:solidFill>
                  <a:srgbClr val="000090"/>
                </a:solidFill>
                <a:latin typeface="Times New Roman"/>
                <a:cs typeface="Times New Roman"/>
              </a:rPr>
              <a:t>BACKGROUND</a:t>
            </a:r>
          </a:p>
          <a:p>
            <a:pPr marL="0" indent="0">
              <a:lnSpc>
                <a:spcPct val="120000"/>
              </a:lnSpc>
              <a:spcBef>
                <a:spcPts val="1056"/>
              </a:spcBef>
              <a:spcAft>
                <a:spcPts val="0"/>
              </a:spcAft>
              <a:buNone/>
            </a:pPr>
            <a:r>
              <a:rPr lang="en-US" sz="7000" b="0" dirty="0" smtClean="0">
                <a:solidFill>
                  <a:schemeClr val="tx1"/>
                </a:solidFill>
                <a:latin typeface="Times New Roman" pitchFamily="18" charset="0"/>
                <a:cs typeface="Times New Roman" pitchFamily="18" charset="0"/>
              </a:rPr>
              <a:t>Tobacco </a:t>
            </a:r>
            <a:r>
              <a:rPr lang="en-US" sz="7000" b="0" dirty="0">
                <a:solidFill>
                  <a:schemeClr val="tx1"/>
                </a:solidFill>
                <a:latin typeface="Times New Roman" pitchFamily="18" charset="0"/>
                <a:cs typeface="Times New Roman" pitchFamily="18" charset="0"/>
              </a:rPr>
              <a:t>use is the main risk factor for the development of COPD . Tobacco users have a 50% greater </a:t>
            </a:r>
            <a:r>
              <a:rPr lang="en-US" sz="7000" b="0" dirty="0" smtClean="0">
                <a:solidFill>
                  <a:schemeClr val="tx1"/>
                </a:solidFill>
                <a:latin typeface="Times New Roman" pitchFamily="18" charset="0"/>
                <a:cs typeface="Times New Roman" pitchFamily="18" charset="0"/>
              </a:rPr>
              <a:t>probability of </a:t>
            </a:r>
            <a:r>
              <a:rPr lang="en-US" sz="7000" b="0" dirty="0">
                <a:solidFill>
                  <a:schemeClr val="tx1"/>
                </a:solidFill>
                <a:latin typeface="Times New Roman" pitchFamily="18" charset="0"/>
                <a:cs typeface="Times New Roman" pitchFamily="18" charset="0"/>
              </a:rPr>
              <a:t>developing COPD during their </a:t>
            </a:r>
            <a:r>
              <a:rPr lang="en-US" sz="7000" b="0" dirty="0" smtClean="0">
                <a:solidFill>
                  <a:schemeClr val="tx1"/>
                </a:solidFill>
                <a:latin typeface="Times New Roman" pitchFamily="18" charset="0"/>
                <a:cs typeface="Times New Roman" pitchFamily="18" charset="0"/>
              </a:rPr>
              <a:t>lifetime. Second</a:t>
            </a:r>
            <a:r>
              <a:rPr lang="en-US" sz="7000" b="0" dirty="0">
                <a:solidFill>
                  <a:schemeClr val="tx1"/>
                </a:solidFill>
                <a:latin typeface="Times New Roman" pitchFamily="18" charset="0"/>
                <a:cs typeface="Times New Roman" pitchFamily="18" charset="0"/>
              </a:rPr>
              <a:t>-hand smoke exposure is associated with reduced health status and increased exacerbations </a:t>
            </a:r>
            <a:r>
              <a:rPr lang="en-US" sz="7000" b="0" dirty="0" smtClean="0">
                <a:solidFill>
                  <a:schemeClr val="tx1"/>
                </a:solidFill>
                <a:latin typeface="Times New Roman" pitchFamily="18" charset="0"/>
                <a:cs typeface="Times New Roman" pitchFamily="18" charset="0"/>
              </a:rPr>
              <a:t>among COPD patients. There is a link </a:t>
            </a:r>
            <a:r>
              <a:rPr lang="en-US" sz="7000" b="0" dirty="0">
                <a:solidFill>
                  <a:schemeClr val="tx1"/>
                </a:solidFill>
                <a:latin typeface="Times New Roman" pitchFamily="18" charset="0"/>
                <a:cs typeface="Times New Roman" pitchFamily="18" charset="0"/>
              </a:rPr>
              <a:t>between passive smoking in childhood and the </a:t>
            </a:r>
            <a:r>
              <a:rPr lang="en-US" sz="7000" b="0" dirty="0" smtClean="0">
                <a:solidFill>
                  <a:schemeClr val="tx1"/>
                </a:solidFill>
                <a:latin typeface="Times New Roman" pitchFamily="18" charset="0"/>
                <a:cs typeface="Times New Roman" pitchFamily="18" charset="0"/>
              </a:rPr>
              <a:t>development of </a:t>
            </a:r>
            <a:r>
              <a:rPr lang="en-US" sz="7000" b="0" dirty="0">
                <a:solidFill>
                  <a:schemeClr val="tx1"/>
                </a:solidFill>
                <a:latin typeface="Times New Roman" pitchFamily="18" charset="0"/>
                <a:cs typeface="Times New Roman" pitchFamily="18" charset="0"/>
              </a:rPr>
              <a:t>COPD in </a:t>
            </a:r>
            <a:r>
              <a:rPr lang="en-US" sz="7000" b="0" dirty="0" smtClean="0">
                <a:solidFill>
                  <a:schemeClr val="tx1"/>
                </a:solidFill>
                <a:latin typeface="Times New Roman" pitchFamily="18" charset="0"/>
                <a:cs typeface="Times New Roman" pitchFamily="18" charset="0"/>
              </a:rPr>
              <a:t>adulthood.</a:t>
            </a:r>
          </a:p>
          <a:p>
            <a:pPr marL="0" indent="0">
              <a:lnSpc>
                <a:spcPct val="120000"/>
              </a:lnSpc>
              <a:spcBef>
                <a:spcPts val="1056"/>
              </a:spcBef>
              <a:spcAft>
                <a:spcPts val="0"/>
              </a:spcAft>
              <a:buNone/>
            </a:pPr>
            <a:r>
              <a:rPr lang="en-US" sz="7000" b="0" dirty="0" smtClean="0">
                <a:solidFill>
                  <a:schemeClr val="tx1"/>
                </a:solidFill>
                <a:latin typeface="Times New Roman" pitchFamily="18" charset="0"/>
                <a:cs typeface="Times New Roman" pitchFamily="18" charset="0"/>
              </a:rPr>
              <a:t>Smoking </a:t>
            </a:r>
            <a:r>
              <a:rPr lang="en-US" sz="7000" b="0" dirty="0">
                <a:solidFill>
                  <a:schemeClr val="tx1"/>
                </a:solidFill>
                <a:latin typeface="Times New Roman" pitchFamily="18" charset="0"/>
                <a:cs typeface="Times New Roman" pitchFamily="18" charset="0"/>
              </a:rPr>
              <a:t>cessation is the </a:t>
            </a:r>
            <a:r>
              <a:rPr lang="en-US" sz="7000" b="0" dirty="0" smtClean="0">
                <a:solidFill>
                  <a:schemeClr val="tx1"/>
                </a:solidFill>
                <a:latin typeface="Times New Roman" pitchFamily="18" charset="0"/>
                <a:cs typeface="Times New Roman" pitchFamily="18" charset="0"/>
              </a:rPr>
              <a:t>most effective </a:t>
            </a:r>
            <a:r>
              <a:rPr lang="en-US" sz="7000" b="0" dirty="0">
                <a:solidFill>
                  <a:schemeClr val="tx1"/>
                </a:solidFill>
                <a:latin typeface="Times New Roman" pitchFamily="18" charset="0"/>
                <a:cs typeface="Times New Roman" pitchFamily="18" charset="0"/>
              </a:rPr>
              <a:t>treatment for reducing the rate of COPD progression </a:t>
            </a:r>
            <a:r>
              <a:rPr lang="en-US" sz="7000" b="0" dirty="0" smtClean="0">
                <a:solidFill>
                  <a:schemeClr val="tx1"/>
                </a:solidFill>
                <a:latin typeface="Times New Roman" pitchFamily="18" charset="0"/>
                <a:cs typeface="Times New Roman" pitchFamily="18" charset="0"/>
              </a:rPr>
              <a:t>and </a:t>
            </a:r>
            <a:r>
              <a:rPr lang="en-US" sz="7000" b="0" dirty="0">
                <a:solidFill>
                  <a:schemeClr val="tx1"/>
                </a:solidFill>
                <a:latin typeface="Times New Roman" pitchFamily="18" charset="0"/>
                <a:cs typeface="Times New Roman" pitchFamily="18" charset="0"/>
              </a:rPr>
              <a:t>is highly cost-</a:t>
            </a:r>
            <a:r>
              <a:rPr lang="en-US" sz="7000" b="0" dirty="0" smtClean="0">
                <a:solidFill>
                  <a:schemeClr val="tx1"/>
                </a:solidFill>
                <a:latin typeface="Times New Roman" pitchFamily="18" charset="0"/>
                <a:cs typeface="Times New Roman" pitchFamily="18" charset="0"/>
              </a:rPr>
              <a:t>effective.</a:t>
            </a:r>
          </a:p>
          <a:p>
            <a:pPr marL="0" indent="0">
              <a:lnSpc>
                <a:spcPct val="120000"/>
              </a:lnSpc>
              <a:spcBef>
                <a:spcPts val="1056"/>
              </a:spcBef>
              <a:spcAft>
                <a:spcPts val="0"/>
              </a:spcAft>
              <a:buNone/>
            </a:pPr>
            <a:r>
              <a:rPr lang="en-US" sz="7000" b="0" dirty="0" smtClean="0">
                <a:solidFill>
                  <a:schemeClr val="tx1"/>
                </a:solidFill>
                <a:latin typeface="Times New Roman" pitchFamily="18" charset="0"/>
                <a:cs typeface="Times New Roman" pitchFamily="18" charset="0"/>
              </a:rPr>
              <a:t>Respiratory </a:t>
            </a:r>
            <a:r>
              <a:rPr lang="en-US" sz="7000" b="0" dirty="0">
                <a:solidFill>
                  <a:schemeClr val="tx1"/>
                </a:solidFill>
                <a:latin typeface="Times New Roman" pitchFamily="18" charset="0"/>
                <a:cs typeface="Times New Roman" pitchFamily="18" charset="0"/>
              </a:rPr>
              <a:t>symptoms ameliorate after 3-9 months after quitting </a:t>
            </a:r>
            <a:r>
              <a:rPr lang="en-US" sz="7000" b="0" dirty="0" smtClean="0">
                <a:solidFill>
                  <a:schemeClr val="tx1"/>
                </a:solidFill>
                <a:latin typeface="Times New Roman" pitchFamily="18" charset="0"/>
                <a:cs typeface="Times New Roman" pitchFamily="18" charset="0"/>
              </a:rPr>
              <a:t>and </a:t>
            </a:r>
            <a:r>
              <a:rPr lang="en-US" sz="7000" b="0" dirty="0">
                <a:solidFill>
                  <a:schemeClr val="tx1"/>
                </a:solidFill>
                <a:latin typeface="Times New Roman" pitchFamily="18" charset="0"/>
                <a:cs typeface="Times New Roman" pitchFamily="18" charset="0"/>
              </a:rPr>
              <a:t>lung </a:t>
            </a:r>
            <a:r>
              <a:rPr lang="en-US" sz="7000" b="0" dirty="0" smtClean="0">
                <a:solidFill>
                  <a:schemeClr val="tx1"/>
                </a:solidFill>
                <a:latin typeface="Times New Roman" pitchFamily="18" charset="0"/>
                <a:cs typeface="Times New Roman" pitchFamily="18" charset="0"/>
              </a:rPr>
              <a:t>function may </a:t>
            </a:r>
            <a:r>
              <a:rPr lang="en-US" sz="7000" b="0" dirty="0">
                <a:solidFill>
                  <a:schemeClr val="tx1"/>
                </a:solidFill>
                <a:latin typeface="Times New Roman" pitchFamily="18" charset="0"/>
                <a:cs typeface="Times New Roman" pitchFamily="18" charset="0"/>
              </a:rPr>
              <a:t>increase by 10%.</a:t>
            </a:r>
            <a:endParaRPr lang="en-IE" sz="7000" b="0" dirty="0">
              <a:solidFill>
                <a:schemeClr val="tx1"/>
              </a:solidFill>
              <a:latin typeface="Times New Roman" pitchFamily="18" charset="0"/>
              <a:cs typeface="Times New Roman" pitchFamily="18" charset="0"/>
            </a:endParaRPr>
          </a:p>
          <a:p>
            <a:pPr marL="0" indent="0">
              <a:lnSpc>
                <a:spcPct val="120000"/>
              </a:lnSpc>
              <a:spcBef>
                <a:spcPts val="1056"/>
              </a:spcBef>
              <a:spcAft>
                <a:spcPts val="0"/>
              </a:spcAft>
              <a:buNone/>
            </a:pPr>
            <a:r>
              <a:rPr lang="en-IE" sz="7000" b="0" dirty="0">
                <a:solidFill>
                  <a:schemeClr val="tx1"/>
                </a:solidFill>
                <a:latin typeface="Times New Roman" pitchFamily="18" charset="0"/>
                <a:cs typeface="Times New Roman" pitchFamily="18" charset="0"/>
              </a:rPr>
              <a:t>Despite the importance of smoking cessation in COPD many patients fail to quit. </a:t>
            </a:r>
            <a:r>
              <a:rPr lang="en-IE" sz="7000" dirty="0">
                <a:solidFill>
                  <a:schemeClr val="tx1"/>
                </a:solidFill>
                <a:latin typeface="Times New Roman" pitchFamily="18" charset="0"/>
                <a:cs typeface="Times New Roman" pitchFamily="18" charset="0"/>
              </a:rPr>
              <a:t>T</a:t>
            </a:r>
            <a:r>
              <a:rPr lang="en-IE" sz="7000" b="0" dirty="0" smtClean="0">
                <a:solidFill>
                  <a:schemeClr val="tx1"/>
                </a:solidFill>
                <a:latin typeface="Times New Roman" pitchFamily="18" charset="0"/>
                <a:cs typeface="Times New Roman" pitchFamily="18" charset="0"/>
              </a:rPr>
              <a:t>he </a:t>
            </a:r>
            <a:r>
              <a:rPr lang="en-IE" sz="7000" b="0" dirty="0">
                <a:solidFill>
                  <a:schemeClr val="tx1"/>
                </a:solidFill>
                <a:latin typeface="Times New Roman" pitchFamily="18" charset="0"/>
                <a:cs typeface="Times New Roman" pitchFamily="18" charset="0"/>
              </a:rPr>
              <a:t>possible causes of this </a:t>
            </a:r>
            <a:r>
              <a:rPr lang="en-IE" sz="7000" b="0" dirty="0" smtClean="0">
                <a:solidFill>
                  <a:schemeClr val="tx1"/>
                </a:solidFill>
                <a:latin typeface="Times New Roman" pitchFamily="18" charset="0"/>
                <a:cs typeface="Times New Roman" pitchFamily="18" charset="0"/>
              </a:rPr>
              <a:t>include </a:t>
            </a:r>
            <a:r>
              <a:rPr lang="en-IE" sz="7000" b="0" dirty="0">
                <a:solidFill>
                  <a:schemeClr val="tx1"/>
                </a:solidFill>
                <a:latin typeface="Times New Roman" pitchFamily="18" charset="0"/>
                <a:cs typeface="Times New Roman" pitchFamily="18" charset="0"/>
              </a:rPr>
              <a:t>the complexity of the disease, perception of aetiology, comorbidities such as poor mental health where depression and anxiety are very common and prevalence of severe dependence, combined smoking and abuse of </a:t>
            </a:r>
            <a:r>
              <a:rPr lang="en-IE" sz="7000" b="0" dirty="0" smtClean="0">
                <a:solidFill>
                  <a:schemeClr val="tx1"/>
                </a:solidFill>
                <a:latin typeface="Times New Roman" pitchFamily="18" charset="0"/>
                <a:cs typeface="Times New Roman" pitchFamily="18" charset="0"/>
              </a:rPr>
              <a:t>alcohol.</a:t>
            </a:r>
          </a:p>
          <a:p>
            <a:pPr marL="0" indent="0">
              <a:lnSpc>
                <a:spcPct val="120000"/>
              </a:lnSpc>
              <a:spcBef>
                <a:spcPts val="1056"/>
              </a:spcBef>
              <a:spcAft>
                <a:spcPts val="0"/>
              </a:spcAft>
              <a:buNone/>
            </a:pPr>
            <a:r>
              <a:rPr lang="en-IE" sz="7000" b="0" dirty="0" smtClean="0">
                <a:solidFill>
                  <a:schemeClr val="tx1"/>
                </a:solidFill>
                <a:latin typeface="Times New Roman" pitchFamily="18" charset="0"/>
                <a:cs typeface="Times New Roman" pitchFamily="18" charset="0"/>
              </a:rPr>
              <a:t>Respiratory </a:t>
            </a:r>
            <a:r>
              <a:rPr lang="en-IE" sz="7000" b="0" dirty="0">
                <a:solidFill>
                  <a:schemeClr val="tx1"/>
                </a:solidFill>
                <a:latin typeface="Times New Roman" pitchFamily="18" charset="0"/>
                <a:cs typeface="Times New Roman" pitchFamily="18" charset="0"/>
              </a:rPr>
              <a:t>physicians and all respiratory healthcare professionals should be trained in evidence based treatments and be prepared to provide smoking cessation including pharmacological and counselling services to their COPD patients</a:t>
            </a:r>
            <a:r>
              <a:rPr lang="en-IE" sz="7000" b="0" dirty="0" smtClean="0">
                <a:solidFill>
                  <a:schemeClr val="tx1"/>
                </a:solidFill>
                <a:latin typeface="Times New Roman" pitchFamily="18" charset="0"/>
                <a:cs typeface="Times New Roman" pitchFamily="18" charset="0"/>
              </a:rPr>
              <a:t>.</a:t>
            </a:r>
          </a:p>
          <a:p>
            <a:pPr marL="0" indent="0">
              <a:lnSpc>
                <a:spcPct val="120000"/>
              </a:lnSpc>
              <a:spcBef>
                <a:spcPts val="1056"/>
              </a:spcBef>
              <a:buNone/>
            </a:pPr>
            <a:endParaRPr lang="en-IE" sz="6300" b="0" dirty="0">
              <a:solidFill>
                <a:schemeClr val="tx1"/>
              </a:solidFill>
              <a:latin typeface="Times New Roman" pitchFamily="18" charset="0"/>
              <a:cs typeface="Times New Roman" pitchFamily="18" charset="0"/>
            </a:endParaRPr>
          </a:p>
          <a:p>
            <a:pPr marL="0" lvl="0" indent="0" algn="ctr" defTabSz="914400" fontAlgn="base">
              <a:spcBef>
                <a:spcPct val="20000"/>
              </a:spcBef>
              <a:spcAft>
                <a:spcPct val="65000"/>
              </a:spcAft>
              <a:buClrTx/>
              <a:buSzTx/>
              <a:buNone/>
            </a:pPr>
            <a:r>
              <a:rPr lang="en-US" sz="6400" b="1" dirty="0">
                <a:solidFill>
                  <a:srgbClr val="000090"/>
                </a:solidFill>
                <a:latin typeface="Times New Roman"/>
                <a:cs typeface="Times New Roman"/>
              </a:rPr>
              <a:t>OBJECTIVES</a:t>
            </a:r>
          </a:p>
          <a:p>
            <a:pPr marL="0" lvl="0" indent="0" defTabSz="914400" eaLnBrk="0" fontAlgn="base" hangingPunct="0">
              <a:lnSpc>
                <a:spcPct val="120000"/>
              </a:lnSpc>
              <a:spcBef>
                <a:spcPct val="20000"/>
              </a:spcBef>
              <a:spcAft>
                <a:spcPct val="0"/>
              </a:spcAft>
              <a:buClrTx/>
              <a:buSzTx/>
              <a:buNone/>
            </a:pPr>
            <a:r>
              <a:rPr lang="en-US" sz="7000" dirty="0">
                <a:solidFill>
                  <a:srgbClr val="000000"/>
                </a:solidFill>
                <a:latin typeface="Times New Roman" pitchFamily="18" charset="0"/>
                <a:cs typeface="Times New Roman" pitchFamily="18" charset="0"/>
              </a:rPr>
              <a:t>We aimed to provide an individualized approach to smoking cessation for patients with Chronic Obstructive Pulmonary disease as they require a tailored approach to treatment.</a:t>
            </a:r>
            <a:endParaRPr lang="en-US" sz="7000" dirty="0">
              <a:solidFill>
                <a:prstClr val="black"/>
              </a:solidFill>
              <a:latin typeface="Times New Roman" pitchFamily="18" charset="0"/>
              <a:cs typeface="Times New Roman" pitchFamily="18" charset="0"/>
            </a:endParaRPr>
          </a:p>
          <a:p>
            <a:pPr marL="0" indent="0">
              <a:lnSpc>
                <a:spcPct val="120000"/>
              </a:lnSpc>
              <a:spcBef>
                <a:spcPts val="1056"/>
              </a:spcBef>
              <a:spcAft>
                <a:spcPct val="65000"/>
              </a:spcAft>
              <a:buFontTx/>
              <a:buNone/>
            </a:pPr>
            <a:endParaRPr lang="en-US" sz="2800" b="1" dirty="0" smtClean="0">
              <a:solidFill>
                <a:schemeClr val="accent1">
                  <a:lumMod val="25000"/>
                </a:schemeClr>
              </a:solidFill>
              <a:latin typeface="+mj-lt"/>
            </a:endParaRPr>
          </a:p>
        </p:txBody>
      </p:sp>
      <p:sp>
        <p:nvSpPr>
          <p:cNvPr id="80945" name="Text Box 49"/>
          <p:cNvSpPr txBox="1">
            <a:spLocks noChangeArrowheads="1"/>
          </p:cNvSpPr>
          <p:nvPr/>
        </p:nvSpPr>
        <p:spPr bwMode="auto">
          <a:xfrm>
            <a:off x="9753600" y="1143000"/>
            <a:ext cx="26365200" cy="4126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008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274430" tIns="138248" rIns="274430" bIns="138248">
            <a:spAutoFit/>
          </a:bodyPr>
          <a:lstStyle>
            <a:lvl1pPr marL="1027113" indent="-1027113" defTabSz="6288088">
              <a:spcBef>
                <a:spcPct val="0"/>
              </a:spcBef>
              <a:defRPr sz="2400">
                <a:solidFill>
                  <a:schemeClr val="tx1"/>
                </a:solidFill>
                <a:latin typeface="Times New Roman" pitchFamily="18" charset="0"/>
              </a:defRPr>
            </a:lvl1pPr>
            <a:lvl2pPr defTabSz="6288088">
              <a:spcBef>
                <a:spcPct val="0"/>
              </a:spcBef>
              <a:defRPr sz="2400">
                <a:solidFill>
                  <a:schemeClr val="tx1"/>
                </a:solidFill>
                <a:latin typeface="Times New Roman" pitchFamily="18" charset="0"/>
              </a:defRPr>
            </a:lvl2pPr>
            <a:lvl3pPr defTabSz="6288088">
              <a:spcBef>
                <a:spcPct val="0"/>
              </a:spcBef>
              <a:defRPr sz="2400">
                <a:solidFill>
                  <a:schemeClr val="tx1"/>
                </a:solidFill>
                <a:latin typeface="Times New Roman" pitchFamily="18" charset="0"/>
              </a:defRPr>
            </a:lvl3pPr>
            <a:lvl4pPr defTabSz="6288088">
              <a:spcBef>
                <a:spcPct val="0"/>
              </a:spcBef>
              <a:defRPr sz="2400">
                <a:solidFill>
                  <a:schemeClr val="tx1"/>
                </a:solidFill>
                <a:latin typeface="Times New Roman" pitchFamily="18" charset="0"/>
              </a:defRPr>
            </a:lvl4pPr>
            <a:lvl5pPr defTabSz="6288088">
              <a:spcBef>
                <a:spcPct val="0"/>
              </a:spcBef>
              <a:defRPr sz="2400">
                <a:solidFill>
                  <a:schemeClr val="tx1"/>
                </a:solidFill>
                <a:latin typeface="Times New Roman" pitchFamily="18" charset="0"/>
              </a:defRPr>
            </a:lvl5pPr>
            <a:lvl6pPr defTabSz="6288088" eaLnBrk="0" fontAlgn="base" hangingPunct="0">
              <a:spcBef>
                <a:spcPct val="0"/>
              </a:spcBef>
              <a:spcAft>
                <a:spcPct val="0"/>
              </a:spcAft>
              <a:defRPr sz="2400">
                <a:solidFill>
                  <a:schemeClr val="tx1"/>
                </a:solidFill>
                <a:latin typeface="Times New Roman" pitchFamily="18" charset="0"/>
              </a:defRPr>
            </a:lvl6pPr>
            <a:lvl7pPr defTabSz="6288088" eaLnBrk="0" fontAlgn="base" hangingPunct="0">
              <a:spcBef>
                <a:spcPct val="0"/>
              </a:spcBef>
              <a:spcAft>
                <a:spcPct val="0"/>
              </a:spcAft>
              <a:defRPr sz="2400">
                <a:solidFill>
                  <a:schemeClr val="tx1"/>
                </a:solidFill>
                <a:latin typeface="Times New Roman" pitchFamily="18" charset="0"/>
              </a:defRPr>
            </a:lvl7pPr>
            <a:lvl8pPr defTabSz="6288088" eaLnBrk="0" fontAlgn="base" hangingPunct="0">
              <a:spcBef>
                <a:spcPct val="0"/>
              </a:spcBef>
              <a:spcAft>
                <a:spcPct val="0"/>
              </a:spcAft>
              <a:defRPr sz="2400">
                <a:solidFill>
                  <a:schemeClr val="tx1"/>
                </a:solidFill>
                <a:latin typeface="Times New Roman" pitchFamily="18" charset="0"/>
              </a:defRPr>
            </a:lvl8pPr>
            <a:lvl9pPr defTabSz="6288088"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None/>
            </a:pPr>
            <a:r>
              <a:rPr lang="en-US" sz="8800" b="1" dirty="0" smtClean="0">
                <a:solidFill>
                  <a:srgbClr val="000090"/>
                </a:solidFill>
                <a:latin typeface="Times New Roman"/>
                <a:cs typeface="Times New Roman"/>
              </a:rPr>
              <a:t>Tobacco Cessation Guidelines for COPD</a:t>
            </a:r>
          </a:p>
          <a:p>
            <a:pPr>
              <a:spcBef>
                <a:spcPct val="50000"/>
              </a:spcBef>
              <a:buFontTx/>
              <a:buNone/>
            </a:pPr>
            <a:r>
              <a:rPr lang="en-US" sz="5400" b="1" dirty="0" smtClean="0">
                <a:solidFill>
                  <a:srgbClr val="000090"/>
                </a:solidFill>
                <a:latin typeface="Times New Roman"/>
                <a:cs typeface="Times New Roman"/>
              </a:rPr>
              <a:t>Sheila </a:t>
            </a:r>
            <a:r>
              <a:rPr lang="en-US" sz="5400" b="1" dirty="0" smtClean="0">
                <a:solidFill>
                  <a:srgbClr val="000090"/>
                </a:solidFill>
                <a:latin typeface="Times New Roman"/>
                <a:cs typeface="Times New Roman"/>
              </a:rPr>
              <a:t>Keogan, Luke Clancy </a:t>
            </a:r>
            <a:r>
              <a:rPr lang="en-US" sz="3600" b="1" i="1" dirty="0" smtClean="0">
                <a:solidFill>
                  <a:srgbClr val="000090"/>
                </a:solidFill>
                <a:latin typeface="Times New Roman"/>
                <a:cs typeface="Times New Roman"/>
              </a:rPr>
              <a:t>(on behalf of the </a:t>
            </a:r>
            <a:r>
              <a:rPr lang="en-US" sz="3600" b="1" i="1" dirty="0" err="1" smtClean="0">
                <a:solidFill>
                  <a:srgbClr val="000090"/>
                </a:solidFill>
                <a:latin typeface="Times New Roman"/>
                <a:cs typeface="Times New Roman"/>
              </a:rPr>
              <a:t>Tob</a:t>
            </a:r>
            <a:r>
              <a:rPr lang="en-US" sz="3600" b="1" i="1" dirty="0">
                <a:solidFill>
                  <a:srgbClr val="000090"/>
                </a:solidFill>
                <a:latin typeface="Times New Roman"/>
                <a:cs typeface="Times New Roman"/>
              </a:rPr>
              <a:t>-</a:t>
            </a:r>
            <a:r>
              <a:rPr lang="en-US" sz="3600" b="1" i="1" dirty="0" smtClean="0">
                <a:solidFill>
                  <a:srgbClr val="000090"/>
                </a:solidFill>
                <a:latin typeface="Times New Roman"/>
                <a:cs typeface="Times New Roman"/>
              </a:rPr>
              <a:t>G partners).</a:t>
            </a:r>
          </a:p>
          <a:p>
            <a:pPr>
              <a:spcBef>
                <a:spcPct val="50000"/>
              </a:spcBef>
              <a:buFontTx/>
              <a:buNone/>
            </a:pPr>
            <a:r>
              <a:rPr lang="en-US" sz="5400" b="1" dirty="0" smtClean="0">
                <a:solidFill>
                  <a:srgbClr val="000090"/>
                </a:solidFill>
                <a:latin typeface="Times New Roman"/>
                <a:cs typeface="Times New Roman"/>
              </a:rPr>
              <a:t>TobaccoFree Research Institute Ireland</a:t>
            </a:r>
            <a:endParaRPr lang="en-US" sz="5400" b="1" dirty="0">
              <a:solidFill>
                <a:srgbClr val="000090"/>
              </a:solidFill>
              <a:latin typeface="Times New Roman"/>
              <a:cs typeface="Times New Roman"/>
            </a:endParaRPr>
          </a:p>
        </p:txBody>
      </p:sp>
      <p:sp>
        <p:nvSpPr>
          <p:cNvPr id="81267" name="Rectangle 371"/>
          <p:cNvSpPr>
            <a:spLocks noChangeArrowheads="1"/>
          </p:cNvSpPr>
          <p:nvPr/>
        </p:nvSpPr>
        <p:spPr bwMode="auto">
          <a:xfrm>
            <a:off x="8959516" y="40499904"/>
            <a:ext cx="27697386" cy="10020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457200" indent="-457200" algn="ctr" eaLnBrk="1" hangingPunct="1">
              <a:spcBef>
                <a:spcPct val="0"/>
              </a:spcBef>
              <a:spcAft>
                <a:spcPct val="65000"/>
              </a:spcAft>
              <a:buFontTx/>
              <a:buNone/>
            </a:pPr>
            <a:r>
              <a:rPr lang="en-US" sz="4500" b="1" dirty="0" smtClean="0">
                <a:solidFill>
                  <a:srgbClr val="000090"/>
                </a:solidFill>
                <a:latin typeface="Times New Roman"/>
                <a:cs typeface="Times New Roman"/>
              </a:rPr>
              <a:t>CONCLUSIONS</a:t>
            </a:r>
          </a:p>
          <a:p>
            <a:pPr>
              <a:buNone/>
            </a:pPr>
            <a:r>
              <a:rPr lang="en-IE" sz="4400" dirty="0" smtClean="0">
                <a:cs typeface="Times New Roman" pitchFamily="18" charset="0"/>
              </a:rPr>
              <a:t>Smoking cessation interventions should be integrated into routine care of COPD patients who smoke, in both primary care and specialist settings</a:t>
            </a:r>
            <a:r>
              <a:rPr lang="en-IE" sz="4400" baseline="30000" dirty="0" smtClean="0">
                <a:cs typeface="Times New Roman" pitchFamily="18" charset="0"/>
              </a:rPr>
              <a:t> A*</a:t>
            </a:r>
            <a:r>
              <a:rPr lang="en-IE" sz="4400" dirty="0" smtClean="0">
                <a:cs typeface="Times New Roman" pitchFamily="18" charset="0"/>
              </a:rPr>
              <a:t>.</a:t>
            </a:r>
          </a:p>
          <a:p>
            <a:r>
              <a:rPr lang="en-IE" sz="4400" dirty="0" smtClean="0">
                <a:cs typeface="Times New Roman" pitchFamily="18" charset="0"/>
              </a:rPr>
              <a:t>Respiratory </a:t>
            </a:r>
            <a:r>
              <a:rPr lang="en-IE" sz="4400" dirty="0">
                <a:cs typeface="Times New Roman" pitchFamily="18" charset="0"/>
              </a:rPr>
              <a:t>physicians  and </a:t>
            </a:r>
            <a:r>
              <a:rPr lang="en-IE" sz="4400" dirty="0" smtClean="0">
                <a:cs typeface="Times New Roman" pitchFamily="18" charset="0"/>
              </a:rPr>
              <a:t>health </a:t>
            </a:r>
            <a:r>
              <a:rPr lang="en-IE" sz="4400" dirty="0">
                <a:cs typeface="Times New Roman" pitchFamily="18" charset="0"/>
              </a:rPr>
              <a:t>professionals </a:t>
            </a:r>
            <a:r>
              <a:rPr lang="en-IE" sz="4400" dirty="0" smtClean="0">
                <a:cs typeface="Times New Roman" pitchFamily="18" charset="0"/>
              </a:rPr>
              <a:t>involved in the treatment </a:t>
            </a:r>
            <a:r>
              <a:rPr lang="en-IE" sz="4400" dirty="0">
                <a:cs typeface="Times New Roman" pitchFamily="18" charset="0"/>
              </a:rPr>
              <a:t>of COPD should be trained in evidence-based smoking cessation treatment and be prepared to provide smoking cessation pharmacotherapy and counselling to their COPD patients or </a:t>
            </a:r>
            <a:r>
              <a:rPr lang="en-IE" sz="4400" dirty="0" smtClean="0">
                <a:cs typeface="Times New Roman" pitchFamily="18" charset="0"/>
              </a:rPr>
              <a:t>refer </a:t>
            </a:r>
            <a:r>
              <a:rPr lang="en-IE" sz="4400" dirty="0">
                <a:cs typeface="Times New Roman" pitchFamily="18" charset="0"/>
              </a:rPr>
              <a:t>them to a colleague trained in smoking cessation </a:t>
            </a:r>
            <a:r>
              <a:rPr lang="en-IE" sz="4400" baseline="30000" dirty="0" smtClean="0">
                <a:cs typeface="Times New Roman" pitchFamily="18" charset="0"/>
              </a:rPr>
              <a:t>A*</a:t>
            </a:r>
            <a:r>
              <a:rPr lang="en-IE" sz="4400" dirty="0" smtClean="0">
                <a:cs typeface="Times New Roman" pitchFamily="18" charset="0"/>
              </a:rPr>
              <a:t>.</a:t>
            </a:r>
            <a:endParaRPr lang="en-IE" sz="4400" dirty="0">
              <a:cs typeface="Times New Roman" pitchFamily="18" charset="0"/>
            </a:endParaRPr>
          </a:p>
          <a:p>
            <a:r>
              <a:rPr lang="en-IE" sz="4400" dirty="0">
                <a:cs typeface="Times New Roman" pitchFamily="18" charset="0"/>
              </a:rPr>
              <a:t>A growing body of evidence suggests that the majority of COPD patients, in particular those who report high levels of nicotine dependence, will require structured and intensive smoking cessation support in order to </a:t>
            </a:r>
            <a:r>
              <a:rPr lang="en-IE" sz="4400" dirty="0" err="1" smtClean="0">
                <a:cs typeface="Times New Roman" pitchFamily="18" charset="0"/>
              </a:rPr>
              <a:t>quit</a:t>
            </a:r>
            <a:r>
              <a:rPr lang="en-IE" sz="4400" baseline="30000" dirty="0" err="1" smtClean="0">
                <a:cs typeface="Times New Roman" pitchFamily="18" charset="0"/>
              </a:rPr>
              <a:t>B</a:t>
            </a:r>
            <a:r>
              <a:rPr lang="en-IE" sz="4400" baseline="30000" dirty="0" smtClean="0">
                <a:cs typeface="Times New Roman" pitchFamily="18" charset="0"/>
              </a:rPr>
              <a:t>*</a:t>
            </a:r>
            <a:r>
              <a:rPr lang="en-IE" sz="4400" dirty="0" smtClean="0">
                <a:cs typeface="Times New Roman" pitchFamily="18" charset="0"/>
              </a:rPr>
              <a:t>.</a:t>
            </a:r>
            <a:endParaRPr lang="en-IE" sz="4400" dirty="0">
              <a:cs typeface="Times New Roman" pitchFamily="18" charset="0"/>
            </a:endParaRPr>
          </a:p>
          <a:p>
            <a:r>
              <a:rPr lang="en-IE" sz="4400" dirty="0">
                <a:cs typeface="Times New Roman" pitchFamily="18" charset="0"/>
              </a:rPr>
              <a:t>A combination of high-intensity counselling and pharmacotherapy is the most effective strategy for treating tobacco use among patients with </a:t>
            </a:r>
            <a:r>
              <a:rPr lang="en-IE" sz="4400" dirty="0" smtClean="0">
                <a:cs typeface="Times New Roman" pitchFamily="18" charset="0"/>
              </a:rPr>
              <a:t>COPD</a:t>
            </a:r>
            <a:r>
              <a:rPr lang="en-IE" sz="4400" baseline="30000" dirty="0" smtClean="0">
                <a:cs typeface="Times New Roman" pitchFamily="18" charset="0"/>
              </a:rPr>
              <a:t>B*</a:t>
            </a:r>
            <a:r>
              <a:rPr lang="en-IE" sz="4400" dirty="0" smtClean="0">
                <a:cs typeface="Times New Roman" pitchFamily="18" charset="0"/>
              </a:rPr>
              <a:t>.</a:t>
            </a:r>
          </a:p>
          <a:p>
            <a:pPr>
              <a:buNone/>
            </a:pPr>
            <a:endParaRPr lang="en-IE" sz="4400" dirty="0" smtClean="0"/>
          </a:p>
          <a:p>
            <a:pPr>
              <a:buNone/>
            </a:pPr>
            <a:r>
              <a:rPr lang="en-IE" sz="3200" b="1" dirty="0" smtClean="0">
                <a:solidFill>
                  <a:srgbClr val="002060"/>
                </a:solidFill>
                <a:latin typeface="+mj-lt"/>
              </a:rPr>
              <a:t>*Evidence rating as in Methods</a:t>
            </a:r>
            <a:r>
              <a:rPr lang="en-IE" sz="3200" dirty="0" smtClean="0">
                <a:latin typeface="+mj-lt"/>
              </a:rPr>
              <a:t>.</a:t>
            </a:r>
            <a:endParaRPr lang="en-US" sz="3200" b="1" dirty="0">
              <a:solidFill>
                <a:schemeClr val="accent1">
                  <a:lumMod val="25000"/>
                </a:schemeClr>
              </a:solidFill>
              <a:latin typeface="+mj-lt"/>
              <a:cs typeface="Times New Roman" pitchFamily="18" charset="0"/>
            </a:endParaRPr>
          </a:p>
          <a:p>
            <a:pPr marL="457200" indent="-457200">
              <a:lnSpc>
                <a:spcPct val="115000"/>
              </a:lnSpc>
              <a:buFontTx/>
              <a:buNone/>
            </a:pPr>
            <a:endParaRPr lang="en-US" sz="2400" dirty="0">
              <a:latin typeface="+mj-lt"/>
              <a:cs typeface="Times New Roman" pitchFamily="18" charset="0"/>
            </a:endParaRPr>
          </a:p>
        </p:txBody>
      </p:sp>
      <p:sp>
        <p:nvSpPr>
          <p:cNvPr id="81271" name="Text Box 375"/>
          <p:cNvSpPr txBox="1">
            <a:spLocks noChangeArrowheads="1"/>
          </p:cNvSpPr>
          <p:nvPr/>
        </p:nvSpPr>
        <p:spPr bwMode="auto">
          <a:xfrm>
            <a:off x="32917947" y="13612813"/>
            <a:ext cx="2839357" cy="3385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92" tIns="45696" rIns="91392" bIns="45696">
            <a:spAutoFit/>
          </a:bodyPr>
          <a:lstStyle>
            <a:lvl1pPr>
              <a:spcBef>
                <a:spcPct val="0"/>
              </a:spcBef>
              <a:defRPr sz="2400">
                <a:solidFill>
                  <a:schemeClr val="tx1"/>
                </a:solidFill>
                <a:latin typeface="Times New Roman" pitchFamily="18" charset="0"/>
              </a:defRPr>
            </a:lvl1pPr>
            <a:lvl2pPr marL="452438">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marL="1366838">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buFontTx/>
              <a:buNone/>
            </a:pPr>
            <a:endParaRPr lang="en-US" sz="1600" b="1">
              <a:effectLst>
                <a:outerShdw blurRad="38100" dist="38100" dir="2700000" algn="tl">
                  <a:srgbClr val="C0C0C0"/>
                </a:outerShdw>
              </a:effectLst>
              <a:latin typeface="Arial" charset="0"/>
              <a:cs typeface="Times New Roman" pitchFamily="18" charset="0"/>
            </a:endParaRPr>
          </a:p>
        </p:txBody>
      </p:sp>
      <p:sp>
        <p:nvSpPr>
          <p:cNvPr id="81335" name="Text Box 439"/>
          <p:cNvSpPr txBox="1">
            <a:spLocks noChangeArrowheads="1"/>
          </p:cNvSpPr>
          <p:nvPr/>
        </p:nvSpPr>
        <p:spPr bwMode="auto">
          <a:xfrm>
            <a:off x="19507200" y="8686800"/>
            <a:ext cx="15422789"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027113" indent="-1027113" defTabSz="6288088">
              <a:spcBef>
                <a:spcPct val="0"/>
              </a:spcBef>
              <a:defRPr sz="2400">
                <a:solidFill>
                  <a:schemeClr val="tx1"/>
                </a:solidFill>
                <a:latin typeface="Times New Roman" pitchFamily="18" charset="0"/>
              </a:defRPr>
            </a:lvl1pPr>
            <a:lvl2pPr defTabSz="6288088">
              <a:spcBef>
                <a:spcPct val="0"/>
              </a:spcBef>
              <a:defRPr sz="2400">
                <a:solidFill>
                  <a:schemeClr val="tx1"/>
                </a:solidFill>
                <a:latin typeface="Times New Roman" pitchFamily="18" charset="0"/>
              </a:defRPr>
            </a:lvl2pPr>
            <a:lvl3pPr defTabSz="6288088">
              <a:spcBef>
                <a:spcPct val="0"/>
              </a:spcBef>
              <a:defRPr sz="2400">
                <a:solidFill>
                  <a:schemeClr val="tx1"/>
                </a:solidFill>
                <a:latin typeface="Times New Roman" pitchFamily="18" charset="0"/>
              </a:defRPr>
            </a:lvl3pPr>
            <a:lvl4pPr defTabSz="6288088">
              <a:spcBef>
                <a:spcPct val="0"/>
              </a:spcBef>
              <a:defRPr sz="2400">
                <a:solidFill>
                  <a:schemeClr val="tx1"/>
                </a:solidFill>
                <a:latin typeface="Times New Roman" pitchFamily="18" charset="0"/>
              </a:defRPr>
            </a:lvl4pPr>
            <a:lvl5pPr defTabSz="6288088">
              <a:spcBef>
                <a:spcPct val="0"/>
              </a:spcBef>
              <a:defRPr sz="2400">
                <a:solidFill>
                  <a:schemeClr val="tx1"/>
                </a:solidFill>
                <a:latin typeface="Times New Roman" pitchFamily="18" charset="0"/>
              </a:defRPr>
            </a:lvl5pPr>
            <a:lvl6pPr defTabSz="6288088" eaLnBrk="0" fontAlgn="base" hangingPunct="0">
              <a:spcBef>
                <a:spcPct val="0"/>
              </a:spcBef>
              <a:spcAft>
                <a:spcPct val="0"/>
              </a:spcAft>
              <a:defRPr sz="2400">
                <a:solidFill>
                  <a:schemeClr val="tx1"/>
                </a:solidFill>
                <a:latin typeface="Times New Roman" pitchFamily="18" charset="0"/>
              </a:defRPr>
            </a:lvl6pPr>
            <a:lvl7pPr defTabSz="6288088" eaLnBrk="0" fontAlgn="base" hangingPunct="0">
              <a:spcBef>
                <a:spcPct val="0"/>
              </a:spcBef>
              <a:spcAft>
                <a:spcPct val="0"/>
              </a:spcAft>
              <a:defRPr sz="2400">
                <a:solidFill>
                  <a:schemeClr val="tx1"/>
                </a:solidFill>
                <a:latin typeface="Times New Roman" pitchFamily="18" charset="0"/>
              </a:defRPr>
            </a:lvl7pPr>
            <a:lvl8pPr defTabSz="6288088" eaLnBrk="0" fontAlgn="base" hangingPunct="0">
              <a:spcBef>
                <a:spcPct val="0"/>
              </a:spcBef>
              <a:spcAft>
                <a:spcPct val="0"/>
              </a:spcAft>
              <a:defRPr sz="2400">
                <a:solidFill>
                  <a:schemeClr val="tx1"/>
                </a:solidFill>
                <a:latin typeface="Times New Roman" pitchFamily="18" charset="0"/>
              </a:defRPr>
            </a:lvl8pPr>
            <a:lvl9pPr defTabSz="6288088" eaLnBrk="0" fontAlgn="base" hangingPunct="0">
              <a:spcBef>
                <a:spcPct val="0"/>
              </a:spcBef>
              <a:spcAft>
                <a:spcPct val="0"/>
              </a:spcAft>
              <a:defRPr sz="2400">
                <a:solidFill>
                  <a:schemeClr val="tx1"/>
                </a:solidFill>
                <a:latin typeface="Times New Roman" pitchFamily="18" charset="0"/>
              </a:defRPr>
            </a:lvl9pPr>
          </a:lstStyle>
          <a:p>
            <a:pPr algn="ctr" eaLnBrk="1" hangingPunct="1">
              <a:spcAft>
                <a:spcPct val="65000"/>
              </a:spcAft>
              <a:buFontTx/>
              <a:buNone/>
            </a:pPr>
            <a:r>
              <a:rPr lang="en-US" sz="4500" b="1" dirty="0">
                <a:solidFill>
                  <a:srgbClr val="000090"/>
                </a:solidFill>
                <a:latin typeface="Times New Roman"/>
                <a:cs typeface="Times New Roman"/>
              </a:rPr>
              <a:t>RESULTS</a:t>
            </a:r>
          </a:p>
        </p:txBody>
      </p:sp>
      <p:sp>
        <p:nvSpPr>
          <p:cNvPr id="81390" name="Text Box 494"/>
          <p:cNvSpPr txBox="1">
            <a:spLocks noChangeArrowheads="1"/>
          </p:cNvSpPr>
          <p:nvPr/>
        </p:nvSpPr>
        <p:spPr bwMode="auto">
          <a:xfrm>
            <a:off x="3211286" y="3840480"/>
            <a:ext cx="2748643" cy="2738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36576" tIns="36576" rIns="36576" bIns="36576"/>
          <a:lstStyle>
            <a:lvl1pPr defTabSz="4389438">
              <a:spcBef>
                <a:spcPct val="0"/>
              </a:spcBef>
              <a:defRPr sz="2400">
                <a:solidFill>
                  <a:schemeClr val="tx1"/>
                </a:solidFill>
                <a:latin typeface="Times New Roman" pitchFamily="18" charset="0"/>
              </a:defRPr>
            </a:lvl1pPr>
            <a:lvl2pPr defTabSz="4389438">
              <a:spcBef>
                <a:spcPct val="0"/>
              </a:spcBef>
              <a:defRPr sz="2400">
                <a:solidFill>
                  <a:schemeClr val="tx1"/>
                </a:solidFill>
                <a:latin typeface="Times New Roman" pitchFamily="18" charset="0"/>
              </a:defRPr>
            </a:lvl2pPr>
            <a:lvl3pPr defTabSz="4389438">
              <a:spcBef>
                <a:spcPct val="0"/>
              </a:spcBef>
              <a:defRPr sz="2400">
                <a:solidFill>
                  <a:schemeClr val="tx1"/>
                </a:solidFill>
                <a:latin typeface="Times New Roman" pitchFamily="18" charset="0"/>
              </a:defRPr>
            </a:lvl3pPr>
            <a:lvl4pPr defTabSz="4389438">
              <a:spcBef>
                <a:spcPct val="0"/>
              </a:spcBef>
              <a:defRPr sz="2400">
                <a:solidFill>
                  <a:schemeClr val="tx1"/>
                </a:solidFill>
                <a:latin typeface="Times New Roman" pitchFamily="18" charset="0"/>
              </a:defRPr>
            </a:lvl4pPr>
            <a:lvl5pPr defTabSz="4389438">
              <a:spcBef>
                <a:spcPct val="0"/>
              </a:spcBef>
              <a:defRPr sz="2400">
                <a:solidFill>
                  <a:schemeClr val="tx1"/>
                </a:solidFill>
                <a:latin typeface="Times New Roman" pitchFamily="18" charset="0"/>
              </a:defRPr>
            </a:lvl5pPr>
            <a:lvl6pPr defTabSz="4389438" eaLnBrk="0" fontAlgn="base" hangingPunct="0">
              <a:spcBef>
                <a:spcPct val="0"/>
              </a:spcBef>
              <a:spcAft>
                <a:spcPct val="0"/>
              </a:spcAft>
              <a:defRPr sz="2400">
                <a:solidFill>
                  <a:schemeClr val="tx1"/>
                </a:solidFill>
                <a:latin typeface="Times New Roman" pitchFamily="18" charset="0"/>
              </a:defRPr>
            </a:lvl6pPr>
            <a:lvl7pPr defTabSz="4389438" eaLnBrk="0" fontAlgn="base" hangingPunct="0">
              <a:spcBef>
                <a:spcPct val="0"/>
              </a:spcBef>
              <a:spcAft>
                <a:spcPct val="0"/>
              </a:spcAft>
              <a:defRPr sz="2400">
                <a:solidFill>
                  <a:schemeClr val="tx1"/>
                </a:solidFill>
                <a:latin typeface="Times New Roman" pitchFamily="18" charset="0"/>
              </a:defRPr>
            </a:lvl7pPr>
            <a:lvl8pPr defTabSz="4389438" eaLnBrk="0" fontAlgn="base" hangingPunct="0">
              <a:spcBef>
                <a:spcPct val="0"/>
              </a:spcBef>
              <a:spcAft>
                <a:spcPct val="0"/>
              </a:spcAft>
              <a:defRPr sz="2400">
                <a:solidFill>
                  <a:schemeClr val="tx1"/>
                </a:solidFill>
                <a:latin typeface="Times New Roman" pitchFamily="18" charset="0"/>
              </a:defRPr>
            </a:lvl8pPr>
            <a:lvl9pPr defTabSz="4389438" eaLnBrk="0" fontAlgn="base" hangingPunct="0">
              <a:spcBef>
                <a:spcPct val="0"/>
              </a:spcBef>
              <a:spcAft>
                <a:spcPct val="0"/>
              </a:spcAft>
              <a:defRPr sz="2400">
                <a:solidFill>
                  <a:schemeClr val="tx1"/>
                </a:solidFill>
                <a:latin typeface="Times New Roman" pitchFamily="18" charset="0"/>
              </a:defRPr>
            </a:lvl9pPr>
          </a:lstStyle>
          <a:p>
            <a:pPr algn="ctr" eaLnBrk="1" hangingPunct="1">
              <a:buFontTx/>
              <a:buNone/>
            </a:pPr>
            <a:r>
              <a:rPr lang="en-US" sz="1000">
                <a:solidFill>
                  <a:srgbClr val="000000"/>
                </a:solidFill>
              </a:rPr>
              <a:t>￼</a:t>
            </a:r>
            <a:endParaRPr lang="en-US" sz="8600">
              <a:latin typeface="Arial" charset="0"/>
            </a:endParaRPr>
          </a:p>
        </p:txBody>
      </p:sp>
      <p:sp>
        <p:nvSpPr>
          <p:cNvPr id="81392" name="Text Box 496"/>
          <p:cNvSpPr txBox="1">
            <a:spLocks noChangeArrowheads="1"/>
          </p:cNvSpPr>
          <p:nvPr/>
        </p:nvSpPr>
        <p:spPr bwMode="auto">
          <a:xfrm>
            <a:off x="1351547" y="47167800"/>
            <a:ext cx="9021988" cy="2917261"/>
          </a:xfrm>
          <a:prstGeom prst="rect">
            <a:avLst/>
          </a:prstGeom>
          <a:noFill/>
          <a:ln>
            <a:noFill/>
          </a:ln>
          <a:effectLst/>
          <a:extLst>
            <a:ext uri="{909E8E84-426E-40dd-AFC4-6F175D3DCCD1}">
              <a14:hiddenFill xmlns:a14="http://schemas.microsoft.com/office/drawing/2010/main">
                <a:solidFill>
                  <a:srgbClr val="9933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4389438">
              <a:spcBef>
                <a:spcPct val="0"/>
              </a:spcBef>
              <a:tabLst>
                <a:tab pos="549275" algn="l"/>
              </a:tabLst>
              <a:defRPr sz="2400">
                <a:solidFill>
                  <a:schemeClr val="tx1"/>
                </a:solidFill>
                <a:latin typeface="Times New Roman" pitchFamily="18" charset="0"/>
              </a:defRPr>
            </a:lvl1pPr>
            <a:lvl2pPr marL="2193925" defTabSz="4389438">
              <a:spcBef>
                <a:spcPct val="0"/>
              </a:spcBef>
              <a:tabLst>
                <a:tab pos="549275" algn="l"/>
              </a:tabLst>
              <a:defRPr sz="2400">
                <a:solidFill>
                  <a:schemeClr val="tx1"/>
                </a:solidFill>
                <a:latin typeface="Times New Roman" pitchFamily="18" charset="0"/>
              </a:defRPr>
            </a:lvl2pPr>
            <a:lvl3pPr marL="4389438" defTabSz="4389438">
              <a:spcBef>
                <a:spcPct val="0"/>
              </a:spcBef>
              <a:tabLst>
                <a:tab pos="549275" algn="l"/>
              </a:tabLst>
              <a:defRPr sz="2400">
                <a:solidFill>
                  <a:schemeClr val="tx1"/>
                </a:solidFill>
                <a:latin typeface="Times New Roman" pitchFamily="18" charset="0"/>
              </a:defRPr>
            </a:lvl3pPr>
            <a:lvl4pPr marL="6583363" defTabSz="4389438">
              <a:spcBef>
                <a:spcPct val="0"/>
              </a:spcBef>
              <a:tabLst>
                <a:tab pos="549275" algn="l"/>
              </a:tabLst>
              <a:defRPr sz="2400">
                <a:solidFill>
                  <a:schemeClr val="tx1"/>
                </a:solidFill>
                <a:latin typeface="Times New Roman" pitchFamily="18" charset="0"/>
              </a:defRPr>
            </a:lvl4pPr>
            <a:lvl5pPr marL="8778875" defTabSz="4389438">
              <a:spcBef>
                <a:spcPct val="0"/>
              </a:spcBef>
              <a:tabLst>
                <a:tab pos="549275" algn="l"/>
              </a:tabLst>
              <a:defRPr sz="2400">
                <a:solidFill>
                  <a:schemeClr val="tx1"/>
                </a:solidFill>
                <a:latin typeface="Times New Roman" pitchFamily="18" charset="0"/>
              </a:defRPr>
            </a:lvl5pPr>
            <a:lvl6pPr marL="9236075" defTabSz="4389438" eaLnBrk="0" fontAlgn="base" hangingPunct="0">
              <a:spcBef>
                <a:spcPct val="0"/>
              </a:spcBef>
              <a:spcAft>
                <a:spcPct val="0"/>
              </a:spcAft>
              <a:tabLst>
                <a:tab pos="549275" algn="l"/>
              </a:tabLst>
              <a:defRPr sz="2400">
                <a:solidFill>
                  <a:schemeClr val="tx1"/>
                </a:solidFill>
                <a:latin typeface="Times New Roman" pitchFamily="18" charset="0"/>
              </a:defRPr>
            </a:lvl6pPr>
            <a:lvl7pPr marL="9693275" defTabSz="4389438" eaLnBrk="0" fontAlgn="base" hangingPunct="0">
              <a:spcBef>
                <a:spcPct val="0"/>
              </a:spcBef>
              <a:spcAft>
                <a:spcPct val="0"/>
              </a:spcAft>
              <a:tabLst>
                <a:tab pos="549275" algn="l"/>
              </a:tabLst>
              <a:defRPr sz="2400">
                <a:solidFill>
                  <a:schemeClr val="tx1"/>
                </a:solidFill>
                <a:latin typeface="Times New Roman" pitchFamily="18" charset="0"/>
              </a:defRPr>
            </a:lvl7pPr>
            <a:lvl8pPr marL="10150475" defTabSz="4389438" eaLnBrk="0" fontAlgn="base" hangingPunct="0">
              <a:spcBef>
                <a:spcPct val="0"/>
              </a:spcBef>
              <a:spcAft>
                <a:spcPct val="0"/>
              </a:spcAft>
              <a:tabLst>
                <a:tab pos="549275" algn="l"/>
              </a:tabLst>
              <a:defRPr sz="2400">
                <a:solidFill>
                  <a:schemeClr val="tx1"/>
                </a:solidFill>
                <a:latin typeface="Times New Roman" pitchFamily="18" charset="0"/>
              </a:defRPr>
            </a:lvl8pPr>
            <a:lvl9pPr marL="10607675" defTabSz="4389438" eaLnBrk="0" fontAlgn="base" hangingPunct="0">
              <a:spcBef>
                <a:spcPct val="0"/>
              </a:spcBef>
              <a:spcAft>
                <a:spcPct val="0"/>
              </a:spcAft>
              <a:tabLst>
                <a:tab pos="549275" algn="l"/>
              </a:tabLst>
              <a:defRPr sz="2400">
                <a:solidFill>
                  <a:schemeClr val="tx1"/>
                </a:solidFill>
                <a:latin typeface="Times New Roman" pitchFamily="18" charset="0"/>
              </a:defRPr>
            </a:lvl9pPr>
          </a:lstStyle>
          <a:p>
            <a:pPr eaLnBrk="1" hangingPunct="1">
              <a:buFontTx/>
              <a:buNone/>
            </a:pPr>
            <a:r>
              <a:rPr lang="en-US" sz="4000" b="1" dirty="0">
                <a:solidFill>
                  <a:srgbClr val="002776"/>
                </a:solidFill>
                <a:cs typeface="Times New Roman" pitchFamily="18" charset="0"/>
              </a:rPr>
              <a:t>A</a:t>
            </a:r>
            <a:r>
              <a:rPr lang="en-US" sz="4000" b="1" dirty="0" smtClean="0">
                <a:solidFill>
                  <a:srgbClr val="002776"/>
                </a:solidFill>
                <a:cs typeface="Times New Roman" pitchFamily="18" charset="0"/>
              </a:rPr>
              <a:t>dditional information: </a:t>
            </a:r>
          </a:p>
          <a:p>
            <a:pPr eaLnBrk="1" hangingPunct="1">
              <a:buFontTx/>
              <a:buNone/>
            </a:pPr>
            <a:r>
              <a:rPr lang="en-US" sz="3600" b="1" dirty="0" smtClean="0">
                <a:cs typeface="Times New Roman" pitchFamily="18" charset="0"/>
              </a:rPr>
              <a:t>Luke Clancy / Sheila Keogan</a:t>
            </a:r>
            <a:endParaRPr lang="en-US" sz="3600" b="1" dirty="0">
              <a:cs typeface="Times New Roman" pitchFamily="18" charset="0"/>
            </a:endParaRPr>
          </a:p>
          <a:p>
            <a:pPr lvl="0" defTabSz="914400" eaLnBrk="1" hangingPunct="1">
              <a:spcBef>
                <a:spcPct val="20000"/>
              </a:spcBef>
              <a:buNone/>
              <a:tabLst/>
            </a:pPr>
            <a:r>
              <a:rPr lang="en-US" sz="4000" b="1" dirty="0" smtClean="0">
                <a:cs typeface="Times New Roman" pitchFamily="18" charset="0"/>
              </a:rPr>
              <a:t>lclancy@tri.ie / skeogan@tri.ie </a:t>
            </a:r>
            <a:endParaRPr lang="en-US" sz="4000" b="1" dirty="0">
              <a:cs typeface="Times New Roman" pitchFamily="18" charset="0"/>
            </a:endParaRPr>
          </a:p>
          <a:p>
            <a:pPr eaLnBrk="1" hangingPunct="1">
              <a:buFontTx/>
              <a:buNone/>
            </a:pPr>
            <a:endParaRPr lang="en-US" b="1" dirty="0">
              <a:latin typeface="+mn-lt"/>
            </a:endParaRPr>
          </a:p>
        </p:txBody>
      </p:sp>
      <p:pic>
        <p:nvPicPr>
          <p:cNvPr id="17" name="Picture 16"/>
          <p:cNvPicPr>
            <a:picLocks noChangeAspect="1"/>
          </p:cNvPicPr>
          <p:nvPr/>
        </p:nvPicPr>
        <p:blipFill>
          <a:blip r:embed="rId2"/>
          <a:stretch>
            <a:fillRect/>
          </a:stretch>
        </p:blipFill>
        <p:spPr>
          <a:xfrm>
            <a:off x="1676400" y="1143000"/>
            <a:ext cx="6573691" cy="6629400"/>
          </a:xfrm>
          <a:prstGeom prst="rect">
            <a:avLst/>
          </a:prstGeom>
        </p:spPr>
      </p:pic>
      <p:sp>
        <p:nvSpPr>
          <p:cNvPr id="27" name="TextBox 26"/>
          <p:cNvSpPr txBox="1"/>
          <p:nvPr/>
        </p:nvSpPr>
        <p:spPr>
          <a:xfrm>
            <a:off x="9509595" y="19011504"/>
            <a:ext cx="9372600" cy="16709959"/>
          </a:xfrm>
          <a:prstGeom prst="rect">
            <a:avLst/>
          </a:prstGeom>
          <a:noFill/>
        </p:spPr>
        <p:txBody>
          <a:bodyPr wrap="square" rtlCol="0">
            <a:spAutoFit/>
          </a:bodyPr>
          <a:lstStyle/>
          <a:p>
            <a:pPr algn="ctr" eaLnBrk="1" hangingPunct="1">
              <a:spcAft>
                <a:spcPct val="65000"/>
              </a:spcAft>
              <a:buFontTx/>
              <a:buNone/>
            </a:pPr>
            <a:r>
              <a:rPr lang="en-US" sz="4500" b="1" dirty="0" smtClean="0">
                <a:solidFill>
                  <a:srgbClr val="002776"/>
                </a:solidFill>
                <a:cs typeface="Times New Roman" pitchFamily="18" charset="0"/>
              </a:rPr>
              <a:t>RESULTS</a:t>
            </a:r>
          </a:p>
          <a:p>
            <a:pPr marL="114300" indent="0" algn="ctr">
              <a:buNone/>
            </a:pPr>
            <a:r>
              <a:rPr lang="en-US" sz="4500" b="1" dirty="0" smtClean="0">
                <a:cs typeface="Times New Roman" pitchFamily="18" charset="0"/>
              </a:rPr>
              <a:t>Profile </a:t>
            </a:r>
            <a:r>
              <a:rPr lang="en-US" sz="4500" b="1" dirty="0">
                <a:cs typeface="Times New Roman" pitchFamily="18" charset="0"/>
              </a:rPr>
              <a:t>of Tobacco Users with </a:t>
            </a:r>
            <a:r>
              <a:rPr lang="en-US" sz="4500" b="1" dirty="0" smtClean="0">
                <a:cs typeface="Times New Roman" pitchFamily="18" charset="0"/>
              </a:rPr>
              <a:t>COPD</a:t>
            </a:r>
          </a:p>
          <a:p>
            <a:r>
              <a:rPr lang="en-US" sz="4400" dirty="0">
                <a:cs typeface="Times New Roman" pitchFamily="18" charset="0"/>
              </a:rPr>
              <a:t>They smoke more, inhale deeper and are more addicted to tobacco </a:t>
            </a:r>
          </a:p>
          <a:p>
            <a:r>
              <a:rPr lang="en-US" sz="4400" dirty="0" smtClean="0">
                <a:cs typeface="Times New Roman" pitchFamily="18" charset="0"/>
              </a:rPr>
              <a:t>They find </a:t>
            </a:r>
            <a:r>
              <a:rPr lang="en-US" sz="4400" dirty="0">
                <a:cs typeface="Times New Roman" pitchFamily="18" charset="0"/>
              </a:rPr>
              <a:t>it more difficult to </a:t>
            </a:r>
            <a:r>
              <a:rPr lang="en-US" sz="4400" dirty="0" smtClean="0">
                <a:cs typeface="Times New Roman" pitchFamily="18" charset="0"/>
              </a:rPr>
              <a:t>quit </a:t>
            </a:r>
            <a:r>
              <a:rPr lang="en-US" sz="4400" dirty="0">
                <a:cs typeface="Times New Roman" pitchFamily="18" charset="0"/>
              </a:rPr>
              <a:t>than the general population of tobacco users. </a:t>
            </a:r>
          </a:p>
          <a:p>
            <a:r>
              <a:rPr lang="en-US" sz="4400" dirty="0">
                <a:cs typeface="Times New Roman" pitchFamily="18" charset="0"/>
              </a:rPr>
              <a:t>C</a:t>
            </a:r>
            <a:r>
              <a:rPr lang="en-US" sz="4400" dirty="0" smtClean="0">
                <a:cs typeface="Times New Roman" pitchFamily="18" charset="0"/>
              </a:rPr>
              <a:t>o-existence </a:t>
            </a:r>
            <a:r>
              <a:rPr lang="en-US" sz="4400" dirty="0">
                <a:cs typeface="Times New Roman" pitchFamily="18" charset="0"/>
              </a:rPr>
              <a:t>of depression, anxiety, </a:t>
            </a:r>
            <a:r>
              <a:rPr lang="en-US" sz="4400" dirty="0" smtClean="0">
                <a:cs typeface="Times New Roman" pitchFamily="18" charset="0"/>
              </a:rPr>
              <a:t> are </a:t>
            </a:r>
            <a:r>
              <a:rPr lang="en-US" sz="4400" dirty="0">
                <a:cs typeface="Times New Roman" pitchFamily="18" charset="0"/>
              </a:rPr>
              <a:t>associated with a lack of motivation and self-confidence for </a:t>
            </a:r>
            <a:r>
              <a:rPr lang="en-US" sz="4400" dirty="0" smtClean="0">
                <a:cs typeface="Times New Roman" pitchFamily="18" charset="0"/>
              </a:rPr>
              <a:t>quitting.</a:t>
            </a:r>
          </a:p>
          <a:p>
            <a:pPr>
              <a:buNone/>
            </a:pPr>
            <a:endParaRPr lang="en-US" sz="4400" dirty="0">
              <a:latin typeface="Arial"/>
              <a:cs typeface="Arial"/>
            </a:endParaRPr>
          </a:p>
          <a:p>
            <a:pPr>
              <a:buNone/>
            </a:pPr>
            <a:r>
              <a:rPr lang="en-US" sz="4500" b="1" dirty="0" smtClean="0">
                <a:solidFill>
                  <a:srgbClr val="003192"/>
                </a:solidFill>
                <a:cs typeface="Times New Roman" pitchFamily="18" charset="0"/>
              </a:rPr>
              <a:t>Treatment</a:t>
            </a:r>
            <a:endParaRPr lang="en-US" sz="4500" b="1" dirty="0">
              <a:solidFill>
                <a:srgbClr val="003192"/>
              </a:solidFill>
              <a:cs typeface="Times New Roman" pitchFamily="18" charset="0"/>
            </a:endParaRPr>
          </a:p>
          <a:p>
            <a:pPr>
              <a:buNone/>
            </a:pPr>
            <a:r>
              <a:rPr lang="en-US" sz="4400" dirty="0">
                <a:cs typeface="Times New Roman" pitchFamily="18" charset="0"/>
              </a:rPr>
              <a:t>Understanding </a:t>
            </a:r>
            <a:r>
              <a:rPr lang="en-US" sz="4400" dirty="0" smtClean="0">
                <a:cs typeface="Times New Roman" pitchFamily="18" charset="0"/>
              </a:rPr>
              <a:t>and </a:t>
            </a:r>
            <a:r>
              <a:rPr lang="en-US" sz="4400" dirty="0">
                <a:cs typeface="Times New Roman" pitchFamily="18" charset="0"/>
              </a:rPr>
              <a:t>tailoring cessation interventions may assist with increasing effectiveness of smoking cessation </a:t>
            </a:r>
            <a:r>
              <a:rPr lang="en-US" sz="4400" dirty="0" smtClean="0">
                <a:cs typeface="Times New Roman" pitchFamily="18" charset="0"/>
              </a:rPr>
              <a:t>treatments.</a:t>
            </a:r>
            <a:endParaRPr lang="en-US" sz="4400" b="1" dirty="0">
              <a:solidFill>
                <a:schemeClr val="accent1">
                  <a:lumMod val="25000"/>
                </a:schemeClr>
              </a:solidFill>
              <a:cs typeface="Times New Roman" pitchFamily="18" charset="0"/>
            </a:endParaRPr>
          </a:p>
          <a:p>
            <a:pPr>
              <a:buNone/>
            </a:pPr>
            <a:r>
              <a:rPr lang="en-US" sz="4400" dirty="0" smtClean="0">
                <a:cs typeface="Times New Roman" pitchFamily="18" charset="0"/>
              </a:rPr>
              <a:t>Three </a:t>
            </a:r>
            <a:r>
              <a:rPr lang="en-US" sz="4400" dirty="0">
                <a:cs typeface="Times New Roman" pitchFamily="18" charset="0"/>
              </a:rPr>
              <a:t>first-line pharmacotherapies </a:t>
            </a:r>
            <a:r>
              <a:rPr lang="en-US" sz="4400" dirty="0" smtClean="0">
                <a:cs typeface="Times New Roman" pitchFamily="18" charset="0"/>
              </a:rPr>
              <a:t>have </a:t>
            </a:r>
            <a:r>
              <a:rPr lang="en-US" sz="4400" dirty="0">
                <a:cs typeface="Times New Roman" pitchFamily="18" charset="0"/>
              </a:rPr>
              <a:t>been shown to double or triple six month smoking abstinence compared to </a:t>
            </a:r>
            <a:r>
              <a:rPr lang="en-US" sz="4400" dirty="0" smtClean="0">
                <a:cs typeface="Times New Roman" pitchFamily="18" charset="0"/>
              </a:rPr>
              <a:t>placebo.</a:t>
            </a:r>
          </a:p>
          <a:p>
            <a:pPr>
              <a:buNone/>
            </a:pPr>
            <a:r>
              <a:rPr lang="en-US" sz="4400" dirty="0">
                <a:solidFill>
                  <a:prstClr val="black"/>
                </a:solidFill>
                <a:cs typeface="Times New Roman" pitchFamily="18" charset="0"/>
              </a:rPr>
              <a:t>High dose NRT is recommended for </a:t>
            </a:r>
            <a:r>
              <a:rPr lang="en-US" sz="4400" dirty="0" smtClean="0">
                <a:solidFill>
                  <a:prstClr val="black"/>
                </a:solidFill>
                <a:cs typeface="Times New Roman" pitchFamily="18" charset="0"/>
              </a:rPr>
              <a:t>patients </a:t>
            </a:r>
            <a:r>
              <a:rPr lang="en-US" sz="4400" dirty="0">
                <a:solidFill>
                  <a:prstClr val="black"/>
                </a:solidFill>
                <a:cs typeface="Times New Roman" pitchFamily="18" charset="0"/>
              </a:rPr>
              <a:t>who report moderate </a:t>
            </a:r>
            <a:r>
              <a:rPr lang="en-US" sz="4400" dirty="0" smtClean="0">
                <a:solidFill>
                  <a:prstClr val="black"/>
                </a:solidFill>
                <a:cs typeface="Times New Roman" pitchFamily="18" charset="0"/>
              </a:rPr>
              <a:t>to high</a:t>
            </a:r>
            <a:r>
              <a:rPr lang="en-US" sz="4400" dirty="0">
                <a:solidFill>
                  <a:prstClr val="black"/>
                </a:solidFill>
                <a:cs typeface="Times New Roman" pitchFamily="18" charset="0"/>
              </a:rPr>
              <a:t> levels of nicotine addiction.</a:t>
            </a:r>
            <a:r>
              <a:rPr lang="en-US" sz="4400" dirty="0" smtClean="0">
                <a:solidFill>
                  <a:prstClr val="black"/>
                </a:solidFill>
                <a:cs typeface="Times New Roman" pitchFamily="18" charset="0"/>
              </a:rPr>
              <a:t> </a:t>
            </a:r>
            <a:endParaRPr lang="en-US" sz="4400" dirty="0"/>
          </a:p>
        </p:txBody>
      </p:sp>
      <p:sp>
        <p:nvSpPr>
          <p:cNvPr id="2" name="TextBox 1"/>
          <p:cNvSpPr txBox="1"/>
          <p:nvPr/>
        </p:nvSpPr>
        <p:spPr>
          <a:xfrm>
            <a:off x="9537669" y="35736852"/>
            <a:ext cx="26200132" cy="4425827"/>
          </a:xfrm>
          <a:prstGeom prst="rect">
            <a:avLst/>
          </a:prstGeom>
          <a:noFill/>
        </p:spPr>
        <p:txBody>
          <a:bodyPr wrap="square" rtlCol="0">
            <a:spAutoFit/>
          </a:bodyPr>
          <a:lstStyle/>
          <a:p>
            <a:pPr lvl="0">
              <a:buNone/>
            </a:pPr>
            <a:r>
              <a:rPr lang="en-US" sz="4400" dirty="0" smtClean="0">
                <a:solidFill>
                  <a:prstClr val="black"/>
                </a:solidFill>
                <a:cs typeface="Times New Roman" pitchFamily="18" charset="0"/>
              </a:rPr>
              <a:t>The </a:t>
            </a:r>
            <a:r>
              <a:rPr lang="en-US" sz="4400" dirty="0">
                <a:solidFill>
                  <a:prstClr val="black"/>
                </a:solidFill>
                <a:cs typeface="Times New Roman" pitchFamily="18" charset="0"/>
              </a:rPr>
              <a:t>combination of two types of NRT with different types of delivery is highly recommended </a:t>
            </a:r>
            <a:r>
              <a:rPr lang="en-US" sz="4400" baseline="30000" dirty="0">
                <a:solidFill>
                  <a:prstClr val="black"/>
                </a:solidFill>
                <a:cs typeface="Times New Roman" pitchFamily="18" charset="0"/>
              </a:rPr>
              <a:t>a*</a:t>
            </a:r>
            <a:r>
              <a:rPr lang="en-US" sz="4400" dirty="0">
                <a:solidFill>
                  <a:prstClr val="black"/>
                </a:solidFill>
                <a:cs typeface="Times New Roman" pitchFamily="18" charset="0"/>
              </a:rPr>
              <a:t>.   </a:t>
            </a:r>
          </a:p>
          <a:p>
            <a:pPr lvl="0">
              <a:buNone/>
            </a:pPr>
            <a:r>
              <a:rPr lang="en-US" sz="4400" dirty="0">
                <a:solidFill>
                  <a:prstClr val="black"/>
                </a:solidFill>
                <a:cs typeface="Times New Roman" pitchFamily="18" charset="0"/>
              </a:rPr>
              <a:t>Increasing the length of time that NRT is used: up to six or twelve months can increase abstinence rates compared to the standard 10 weeks of NRT therapy </a:t>
            </a:r>
            <a:r>
              <a:rPr lang="en-US" sz="4400" baseline="30000" dirty="0">
                <a:solidFill>
                  <a:prstClr val="black"/>
                </a:solidFill>
                <a:cs typeface="Times New Roman" pitchFamily="18" charset="0"/>
              </a:rPr>
              <a:t>a</a:t>
            </a:r>
            <a:r>
              <a:rPr lang="en-US" sz="4400" baseline="30000" dirty="0" smtClean="0">
                <a:solidFill>
                  <a:prstClr val="black"/>
                </a:solidFill>
                <a:cs typeface="Times New Roman" pitchFamily="18" charset="0"/>
              </a:rPr>
              <a:t>*.</a:t>
            </a:r>
            <a:endParaRPr lang="en-US" sz="4400" dirty="0" smtClean="0">
              <a:cs typeface="Times New Roman" pitchFamily="18" charset="0"/>
            </a:endParaRPr>
          </a:p>
          <a:p>
            <a:pPr>
              <a:buNone/>
            </a:pPr>
            <a:r>
              <a:rPr lang="en-US" sz="4400" dirty="0" smtClean="0">
                <a:cs typeface="Times New Roman" pitchFamily="18" charset="0"/>
              </a:rPr>
              <a:t>Compared </a:t>
            </a:r>
            <a:r>
              <a:rPr lang="en-US" sz="4400" dirty="0">
                <a:cs typeface="Times New Roman" pitchFamily="18" charset="0"/>
              </a:rPr>
              <a:t>with intensive </a:t>
            </a:r>
            <a:r>
              <a:rPr lang="en-US" sz="4400" dirty="0" smtClean="0">
                <a:cs typeface="Times New Roman" pitchFamily="18" charset="0"/>
              </a:rPr>
              <a:t>counselling, </a:t>
            </a:r>
            <a:r>
              <a:rPr lang="en-US" sz="4400" dirty="0">
                <a:cs typeface="Times New Roman" pitchFamily="18" charset="0"/>
              </a:rPr>
              <a:t>pharmacotherapy </a:t>
            </a:r>
            <a:r>
              <a:rPr lang="en-US" sz="4400" dirty="0" smtClean="0">
                <a:cs typeface="Times New Roman" pitchFamily="18" charset="0"/>
              </a:rPr>
              <a:t>was cost </a:t>
            </a:r>
            <a:r>
              <a:rPr lang="en-US" sz="4400" dirty="0">
                <a:cs typeface="Times New Roman" pitchFamily="18" charset="0"/>
              </a:rPr>
              <a:t>saving and dominated the other interventions</a:t>
            </a:r>
            <a:r>
              <a:rPr lang="en-US" sz="4400" dirty="0" smtClean="0">
                <a:cs typeface="Times New Roman" pitchFamily="18" charset="0"/>
              </a:rPr>
              <a:t>.</a:t>
            </a:r>
            <a:r>
              <a:rPr lang="en-US" sz="4400" dirty="0">
                <a:cs typeface="Times New Roman" pitchFamily="18" charset="0"/>
              </a:rPr>
              <a:t> </a:t>
            </a:r>
            <a:r>
              <a:rPr lang="en-US" sz="4400" dirty="0" smtClean="0">
                <a:cs typeface="Times New Roman" pitchFamily="18" charset="0"/>
              </a:rPr>
              <a:t>Intensive counselling </a:t>
            </a:r>
            <a:r>
              <a:rPr lang="en-US" sz="4400" dirty="0">
                <a:cs typeface="Times New Roman" pitchFamily="18" charset="0"/>
              </a:rPr>
              <a:t>and pharmacotherapy resulted in low costs per QALY gained with ratios comparable to </a:t>
            </a:r>
            <a:r>
              <a:rPr lang="en-US" sz="4400" dirty="0" smtClean="0">
                <a:cs typeface="Times New Roman" pitchFamily="18" charset="0"/>
              </a:rPr>
              <a:t>results for </a:t>
            </a:r>
            <a:r>
              <a:rPr lang="en-US" sz="4400" dirty="0">
                <a:cs typeface="Times New Roman" pitchFamily="18" charset="0"/>
              </a:rPr>
              <a:t>smoking cessation in the general </a:t>
            </a:r>
            <a:r>
              <a:rPr lang="en-US" sz="4400" dirty="0" smtClean="0">
                <a:cs typeface="Times New Roman" pitchFamily="18" charset="0"/>
              </a:rPr>
              <a:t>population</a:t>
            </a:r>
          </a:p>
        </p:txBody>
      </p:sp>
      <p:sp>
        <p:nvSpPr>
          <p:cNvPr id="3" name="TextBox 2"/>
          <p:cNvSpPr txBox="1"/>
          <p:nvPr/>
        </p:nvSpPr>
        <p:spPr>
          <a:xfrm>
            <a:off x="19507200" y="9906000"/>
            <a:ext cx="16611600" cy="1446550"/>
          </a:xfrm>
          <a:prstGeom prst="rect">
            <a:avLst/>
          </a:prstGeom>
          <a:noFill/>
        </p:spPr>
        <p:txBody>
          <a:bodyPr wrap="square" rtlCol="0">
            <a:spAutoFit/>
          </a:bodyPr>
          <a:lstStyle/>
          <a:p>
            <a:pPr>
              <a:buNone/>
            </a:pPr>
            <a:r>
              <a:rPr lang="en-US" sz="4400" b="1" dirty="0" smtClean="0">
                <a:solidFill>
                  <a:srgbClr val="000090"/>
                </a:solidFill>
              </a:rPr>
              <a:t>Table 1: Quit </a:t>
            </a:r>
            <a:r>
              <a:rPr lang="en-US" sz="4400" b="1" dirty="0">
                <a:solidFill>
                  <a:srgbClr val="000090"/>
                </a:solidFill>
              </a:rPr>
              <a:t>Smoking Medications with Proven Efficacy among COPD Patients</a:t>
            </a:r>
          </a:p>
        </p:txBody>
      </p:sp>
      <p:sp>
        <p:nvSpPr>
          <p:cNvPr id="4" name="TextBox 3"/>
          <p:cNvSpPr txBox="1"/>
          <p:nvPr/>
        </p:nvSpPr>
        <p:spPr>
          <a:xfrm>
            <a:off x="19888200" y="25679400"/>
            <a:ext cx="16383000" cy="769441"/>
          </a:xfrm>
          <a:prstGeom prst="rect">
            <a:avLst/>
          </a:prstGeom>
          <a:noFill/>
        </p:spPr>
        <p:txBody>
          <a:bodyPr wrap="square" rtlCol="0">
            <a:spAutoFit/>
          </a:bodyPr>
          <a:lstStyle/>
          <a:p>
            <a:pPr>
              <a:buNone/>
            </a:pPr>
            <a:r>
              <a:rPr lang="en-US" sz="4400" b="1" dirty="0" smtClean="0">
                <a:solidFill>
                  <a:srgbClr val="000090"/>
                </a:solidFill>
              </a:rPr>
              <a:t>Table 2:Proposed </a:t>
            </a:r>
            <a:r>
              <a:rPr lang="en-US" sz="4400" b="1" dirty="0">
                <a:solidFill>
                  <a:srgbClr val="000090"/>
                </a:solidFill>
              </a:rPr>
              <a:t>initial doses of nicotine replacement therapy</a:t>
            </a:r>
          </a:p>
        </p:txBody>
      </p:sp>
      <p:cxnSp>
        <p:nvCxnSpPr>
          <p:cNvPr id="6" name="Straight Connector 5"/>
          <p:cNvCxnSpPr/>
          <p:nvPr/>
        </p:nvCxnSpPr>
        <p:spPr>
          <a:xfrm flipV="1">
            <a:off x="1371600" y="8153400"/>
            <a:ext cx="34594800" cy="152400"/>
          </a:xfrm>
          <a:prstGeom prst="line">
            <a:avLst/>
          </a:prstGeom>
        </p:spPr>
        <p:style>
          <a:lnRef idx="2">
            <a:schemeClr val="accent1"/>
          </a:lnRef>
          <a:fillRef idx="0">
            <a:schemeClr val="accent1"/>
          </a:fillRef>
          <a:effectRef idx="1">
            <a:schemeClr val="accent1"/>
          </a:effectRef>
          <a:fontRef idx="minor">
            <a:schemeClr val="tx1"/>
          </a:fontRef>
        </p:style>
      </p:cxn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00780" y="5421655"/>
            <a:ext cx="3486419" cy="2731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3030200" y="6504734"/>
            <a:ext cx="16435077" cy="1446550"/>
          </a:xfrm>
          <a:prstGeom prst="rect">
            <a:avLst/>
          </a:prstGeom>
          <a:noFill/>
        </p:spPr>
        <p:txBody>
          <a:bodyPr wrap="none" rtlCol="0">
            <a:spAutoFit/>
          </a:bodyPr>
          <a:lstStyle/>
          <a:p>
            <a:pPr>
              <a:buNone/>
            </a:pPr>
            <a:r>
              <a:rPr lang="en-GB" sz="4000" b="1" dirty="0">
                <a:solidFill>
                  <a:srgbClr val="2C7C9F"/>
                </a:solidFill>
                <a:latin typeface="Calibri"/>
                <a:ea typeface="Times New Roman"/>
                <a:cs typeface="Times New Roman"/>
              </a:rPr>
              <a:t>This project </a:t>
            </a:r>
            <a:r>
              <a:rPr lang="en-GB" sz="4000" b="1" dirty="0" smtClean="0">
                <a:solidFill>
                  <a:srgbClr val="2C7C9F"/>
                </a:solidFill>
                <a:latin typeface="Calibri"/>
                <a:ea typeface="Times New Roman"/>
                <a:cs typeface="Times New Roman"/>
              </a:rPr>
              <a:t>was co-funded by the Health Programme of the </a:t>
            </a:r>
            <a:r>
              <a:rPr lang="en-GB" sz="4000" b="1" dirty="0">
                <a:solidFill>
                  <a:srgbClr val="2C7C9F"/>
                </a:solidFill>
                <a:latin typeface="Calibri"/>
                <a:ea typeface="Times New Roman"/>
                <a:cs typeface="Times New Roman"/>
              </a:rPr>
              <a:t>European </a:t>
            </a:r>
            <a:r>
              <a:rPr lang="en-GB" sz="4000" b="1" dirty="0" smtClean="0">
                <a:solidFill>
                  <a:srgbClr val="2C7C9F"/>
                </a:solidFill>
                <a:latin typeface="Calibri"/>
                <a:ea typeface="Times New Roman"/>
                <a:cs typeface="Times New Roman"/>
              </a:rPr>
              <a:t>Union</a:t>
            </a:r>
          </a:p>
          <a:p>
            <a:pPr>
              <a:buNone/>
            </a:pPr>
            <a:r>
              <a:rPr lang="en-GB" sz="4000" b="1" dirty="0" smtClean="0">
                <a:solidFill>
                  <a:srgbClr val="2C7C9F"/>
                </a:solidFill>
                <a:latin typeface="Calibri"/>
                <a:ea typeface="Times New Roman"/>
                <a:cs typeface="Times New Roman"/>
              </a:rPr>
              <a:t>grant </a:t>
            </a:r>
            <a:r>
              <a:rPr lang="en-GB" sz="4000" b="1" dirty="0">
                <a:solidFill>
                  <a:srgbClr val="2C7C9F"/>
                </a:solidFill>
                <a:latin typeface="Calibri"/>
                <a:ea typeface="Times New Roman"/>
                <a:cs typeface="Times New Roman"/>
              </a:rPr>
              <a:t>agreement No</a:t>
            </a:r>
            <a:r>
              <a:rPr lang="en-GB" sz="4000" dirty="0">
                <a:solidFill>
                  <a:srgbClr val="2C7C9F"/>
                </a:solidFill>
                <a:latin typeface="Calibri"/>
                <a:ea typeface="Times New Roman"/>
                <a:cs typeface="Times New Roman"/>
              </a:rPr>
              <a:t>. </a:t>
            </a:r>
            <a:r>
              <a:rPr lang="en-IE" sz="4000" dirty="0">
                <a:solidFill>
                  <a:srgbClr val="2C7C9F"/>
                </a:solidFill>
                <a:latin typeface="News Gothic MT"/>
                <a:ea typeface="+mj-ea"/>
                <a:cs typeface="+mj-cs"/>
              </a:rPr>
              <a:t>664292 — TOB-G — </a:t>
            </a:r>
            <a:r>
              <a:rPr lang="en-IE" sz="4000" dirty="0" smtClean="0">
                <a:solidFill>
                  <a:srgbClr val="2C7C9F"/>
                </a:solidFill>
                <a:latin typeface="News Gothic MT"/>
                <a:ea typeface="+mj-ea"/>
                <a:cs typeface="+mj-cs"/>
              </a:rPr>
              <a:t>HP-PJ-2014</a:t>
            </a:r>
            <a:endParaRPr lang="en-IE" sz="4400" dirty="0"/>
          </a:p>
        </p:txBody>
      </p:sp>
      <p:sp>
        <p:nvSpPr>
          <p:cNvPr id="22" name="Rectangle 86"/>
          <p:cNvSpPr>
            <a:spLocks noChangeArrowheads="1"/>
          </p:cNvSpPr>
          <p:nvPr/>
        </p:nvSpPr>
        <p:spPr bwMode="auto">
          <a:xfrm>
            <a:off x="9832378" y="8788967"/>
            <a:ext cx="8783053" cy="10324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39725" indent="-339725" algn="ctr" eaLnBrk="1" hangingPunct="1">
              <a:spcBef>
                <a:spcPct val="0"/>
              </a:spcBef>
              <a:spcAft>
                <a:spcPct val="65000"/>
              </a:spcAft>
              <a:buFontTx/>
              <a:buNone/>
              <a:tabLst>
                <a:tab pos="1028700" algn="l"/>
              </a:tabLst>
            </a:pPr>
            <a:r>
              <a:rPr lang="en-US" sz="4500" b="1" dirty="0" smtClean="0">
                <a:solidFill>
                  <a:srgbClr val="000090"/>
                </a:solidFill>
                <a:latin typeface="Times New Roman"/>
                <a:cs typeface="Times New Roman"/>
              </a:rPr>
              <a:t>METHODS</a:t>
            </a:r>
          </a:p>
          <a:p>
            <a:pPr marL="339725" eaLnBrk="1" hangingPunct="1">
              <a:spcBef>
                <a:spcPct val="0"/>
              </a:spcBef>
              <a:spcAft>
                <a:spcPct val="65000"/>
              </a:spcAft>
              <a:buNone/>
              <a:tabLst>
                <a:tab pos="1028700" algn="l"/>
              </a:tabLst>
            </a:pPr>
            <a:r>
              <a:rPr lang="en-US" sz="4400" dirty="0">
                <a:cs typeface="Times New Roman" pitchFamily="18" charset="0"/>
              </a:rPr>
              <a:t>The GRADE evidence </a:t>
            </a:r>
            <a:r>
              <a:rPr lang="en-US" sz="4400" dirty="0" smtClean="0">
                <a:cs typeface="Times New Roman" pitchFamily="18" charset="0"/>
              </a:rPr>
              <a:t>grading system </a:t>
            </a:r>
            <a:r>
              <a:rPr lang="en-US" sz="4400" dirty="0">
                <a:cs typeface="Times New Roman" pitchFamily="18" charset="0"/>
              </a:rPr>
              <a:t>was used to rate </a:t>
            </a:r>
            <a:r>
              <a:rPr lang="en-US" sz="4400" dirty="0" smtClean="0">
                <a:cs typeface="Times New Roman" pitchFamily="18" charset="0"/>
              </a:rPr>
              <a:t>the quality </a:t>
            </a:r>
            <a:r>
              <a:rPr lang="en-US" sz="4400" dirty="0">
                <a:cs typeface="Times New Roman" pitchFamily="18" charset="0"/>
              </a:rPr>
              <a:t>of evidence </a:t>
            </a:r>
            <a:r>
              <a:rPr lang="en-US" sz="4400" dirty="0" smtClean="0">
                <a:cs typeface="Times New Roman" pitchFamily="18" charset="0"/>
              </a:rPr>
              <a:t>supporting each </a:t>
            </a:r>
            <a:r>
              <a:rPr lang="en-US" sz="4400" dirty="0">
                <a:cs typeface="Times New Roman" pitchFamily="18" charset="0"/>
              </a:rPr>
              <a:t>of the </a:t>
            </a:r>
            <a:r>
              <a:rPr lang="en-US" sz="4400" dirty="0" smtClean="0">
                <a:cs typeface="Times New Roman" pitchFamily="18" charset="0"/>
              </a:rPr>
              <a:t>recommendations. The </a:t>
            </a:r>
            <a:r>
              <a:rPr lang="en-US" sz="4400" dirty="0">
                <a:cs typeface="Times New Roman" pitchFamily="18" charset="0"/>
              </a:rPr>
              <a:t>evidence grading </a:t>
            </a:r>
            <a:r>
              <a:rPr lang="en-US" sz="4400" dirty="0" smtClean="0">
                <a:cs typeface="Times New Roman" pitchFamily="18" charset="0"/>
              </a:rPr>
              <a:t>scale reflects </a:t>
            </a:r>
            <a:r>
              <a:rPr lang="en-US" sz="4400" dirty="0">
                <a:cs typeface="Times New Roman" pitchFamily="18" charset="0"/>
              </a:rPr>
              <a:t>the type, quality </a:t>
            </a:r>
            <a:r>
              <a:rPr lang="en-US" sz="4400" dirty="0" smtClean="0">
                <a:cs typeface="Times New Roman" pitchFamily="18" charset="0"/>
              </a:rPr>
              <a:t>and quantity </a:t>
            </a:r>
            <a:r>
              <a:rPr lang="en-US" sz="4400" dirty="0">
                <a:cs typeface="Times New Roman" pitchFamily="18" charset="0"/>
              </a:rPr>
              <a:t>of available </a:t>
            </a:r>
            <a:r>
              <a:rPr lang="en-US" sz="4400" dirty="0" smtClean="0">
                <a:cs typeface="Times New Roman" pitchFamily="18" charset="0"/>
              </a:rPr>
              <a:t>evidence supporting </a:t>
            </a:r>
            <a:r>
              <a:rPr lang="en-US" sz="4400" dirty="0">
                <a:cs typeface="Times New Roman" pitchFamily="18" charset="0"/>
              </a:rPr>
              <a:t>the </a:t>
            </a:r>
            <a:r>
              <a:rPr lang="en-US" sz="4400" dirty="0" smtClean="0">
                <a:cs typeface="Times New Roman" pitchFamily="18" charset="0"/>
              </a:rPr>
              <a:t>guideline recommendation</a:t>
            </a:r>
            <a:r>
              <a:rPr lang="en-US" sz="4400" dirty="0">
                <a:cs typeface="Times New Roman" pitchFamily="18" charset="0"/>
              </a:rPr>
              <a:t>. GRADE uses 4 evidence grading categories: </a:t>
            </a:r>
            <a:endParaRPr lang="en-US" sz="4400" dirty="0" smtClean="0">
              <a:cs typeface="Times New Roman" pitchFamily="18" charset="0"/>
            </a:endParaRPr>
          </a:p>
          <a:p>
            <a:pPr marL="339725" eaLnBrk="1" hangingPunct="1">
              <a:spcBef>
                <a:spcPct val="0"/>
              </a:spcBef>
              <a:spcAft>
                <a:spcPct val="65000"/>
              </a:spcAft>
              <a:buNone/>
              <a:tabLst>
                <a:tab pos="1028700" algn="l"/>
              </a:tabLst>
            </a:pPr>
            <a:r>
              <a:rPr lang="en-US" sz="4400" b="1" dirty="0" smtClean="0">
                <a:solidFill>
                  <a:srgbClr val="002060"/>
                </a:solidFill>
                <a:cs typeface="Times New Roman" pitchFamily="18" charset="0"/>
              </a:rPr>
              <a:t>(</a:t>
            </a:r>
            <a:r>
              <a:rPr lang="en-US" sz="4400" b="1" dirty="0">
                <a:solidFill>
                  <a:srgbClr val="002060"/>
                </a:solidFill>
                <a:cs typeface="Times New Roman" pitchFamily="18" charset="0"/>
              </a:rPr>
              <a:t>A)</a:t>
            </a:r>
            <a:r>
              <a:rPr lang="en-US" sz="4400" b="1" dirty="0">
                <a:cs typeface="Times New Roman" pitchFamily="18" charset="0"/>
              </a:rPr>
              <a:t>‘high</a:t>
            </a:r>
            <a:r>
              <a:rPr lang="en-US" sz="4400" b="1" dirty="0" smtClean="0">
                <a:cs typeface="Times New Roman" pitchFamily="18" charset="0"/>
              </a:rPr>
              <a:t>’, </a:t>
            </a:r>
            <a:r>
              <a:rPr lang="en-US" sz="4400" b="1" dirty="0" smtClean="0">
                <a:solidFill>
                  <a:srgbClr val="002060"/>
                </a:solidFill>
                <a:cs typeface="Times New Roman" pitchFamily="18" charset="0"/>
              </a:rPr>
              <a:t>(</a:t>
            </a:r>
            <a:r>
              <a:rPr lang="en-US" sz="4400" b="1" dirty="0">
                <a:solidFill>
                  <a:srgbClr val="002060"/>
                </a:solidFill>
                <a:cs typeface="Times New Roman" pitchFamily="18" charset="0"/>
              </a:rPr>
              <a:t>B)</a:t>
            </a:r>
            <a:r>
              <a:rPr lang="en-US" sz="4400" b="1" dirty="0">
                <a:cs typeface="Times New Roman" pitchFamily="18" charset="0"/>
              </a:rPr>
              <a:t>‘moderate</a:t>
            </a:r>
            <a:r>
              <a:rPr lang="en-US" sz="4400" b="1" dirty="0" smtClean="0">
                <a:cs typeface="Times New Roman" pitchFamily="18" charset="0"/>
              </a:rPr>
              <a:t>’,</a:t>
            </a:r>
            <a:r>
              <a:rPr lang="en-US" sz="4400" b="1" dirty="0" smtClean="0">
                <a:solidFill>
                  <a:srgbClr val="002060"/>
                </a:solidFill>
                <a:cs typeface="Times New Roman" pitchFamily="18" charset="0"/>
              </a:rPr>
              <a:t>(</a:t>
            </a:r>
            <a:r>
              <a:rPr lang="en-US" sz="4400" b="1" dirty="0">
                <a:solidFill>
                  <a:srgbClr val="002060"/>
                </a:solidFill>
                <a:cs typeface="Times New Roman" pitchFamily="18" charset="0"/>
              </a:rPr>
              <a:t>C)</a:t>
            </a:r>
            <a:r>
              <a:rPr lang="en-US" sz="4400" b="1" dirty="0">
                <a:cs typeface="Times New Roman" pitchFamily="18" charset="0"/>
              </a:rPr>
              <a:t>‘low’, </a:t>
            </a:r>
            <a:r>
              <a:rPr lang="en-US" sz="4400" b="1" dirty="0" smtClean="0">
                <a:solidFill>
                  <a:srgbClr val="002060"/>
                </a:solidFill>
                <a:cs typeface="Times New Roman" pitchFamily="18" charset="0"/>
              </a:rPr>
              <a:t>(</a:t>
            </a:r>
            <a:r>
              <a:rPr lang="en-US" sz="4400" b="1" dirty="0">
                <a:solidFill>
                  <a:srgbClr val="002060"/>
                </a:solidFill>
                <a:cs typeface="Times New Roman" pitchFamily="18" charset="0"/>
              </a:rPr>
              <a:t>D)</a:t>
            </a:r>
            <a:r>
              <a:rPr lang="en-US" sz="4400" b="1" dirty="0">
                <a:cs typeface="Times New Roman" pitchFamily="18" charset="0"/>
              </a:rPr>
              <a:t>‘very low</a:t>
            </a:r>
            <a:r>
              <a:rPr lang="en-US" sz="4400" dirty="0" smtClean="0">
                <a:cs typeface="Times New Roman" pitchFamily="18" charset="0"/>
              </a:rPr>
              <a:t>’</a:t>
            </a:r>
            <a:endParaRPr lang="en-US" sz="4500" b="1" dirty="0">
              <a:cs typeface="Times New Roman" pitchFamily="18" charset="0"/>
            </a:endParaRPr>
          </a:p>
        </p:txBody>
      </p:sp>
      <p:sp>
        <p:nvSpPr>
          <p:cNvPr id="9" name="TextBox 8"/>
          <p:cNvSpPr txBox="1"/>
          <p:nvPr/>
        </p:nvSpPr>
        <p:spPr>
          <a:xfrm>
            <a:off x="28727401" y="47929800"/>
            <a:ext cx="7848599" cy="2357568"/>
          </a:xfrm>
          <a:prstGeom prst="rect">
            <a:avLst/>
          </a:prstGeom>
          <a:noFill/>
        </p:spPr>
        <p:txBody>
          <a:bodyPr wrap="square" rtlCol="0">
            <a:spAutoFit/>
          </a:bodyPr>
          <a:lstStyle/>
          <a:p>
            <a:pPr lvl="0">
              <a:buNone/>
            </a:pPr>
            <a:endParaRPr lang="en-IE" sz="3200" dirty="0" smtClean="0">
              <a:solidFill>
                <a:prstClr val="black"/>
              </a:solidFill>
              <a:latin typeface="News Gothic MT"/>
            </a:endParaRPr>
          </a:p>
          <a:p>
            <a:pPr lvl="0">
              <a:buNone/>
            </a:pPr>
            <a:endParaRPr lang="en-IE" sz="3200" dirty="0">
              <a:solidFill>
                <a:prstClr val="black"/>
              </a:solidFill>
              <a:latin typeface="News Gothic MT"/>
            </a:endParaRPr>
          </a:p>
          <a:p>
            <a:pPr lvl="0" eaLnBrk="1" hangingPunct="1">
              <a:buNone/>
            </a:pPr>
            <a:r>
              <a:rPr lang="en-US" sz="3200" b="1" dirty="0">
                <a:solidFill>
                  <a:srgbClr val="002776"/>
                </a:solidFill>
                <a:cs typeface="Times New Roman" pitchFamily="18" charset="0"/>
              </a:rPr>
              <a:t>Ref: </a:t>
            </a:r>
            <a:r>
              <a:rPr lang="en-US" sz="3200" b="1" dirty="0">
                <a:solidFill>
                  <a:prstClr val="black"/>
                </a:solidFill>
                <a:cs typeface="Times New Roman" pitchFamily="18" charset="0"/>
              </a:rPr>
              <a:t>Project website http://tob-g.eu</a:t>
            </a:r>
          </a:p>
          <a:p>
            <a:pPr lvl="0" eaLnBrk="1" hangingPunct="1">
              <a:buNone/>
            </a:pPr>
            <a:r>
              <a:rPr lang="en-IE" sz="3200" b="1" dirty="0">
                <a:solidFill>
                  <a:prstClr val="black"/>
                </a:solidFill>
                <a:cs typeface="Times New Roman" pitchFamily="18" charset="0"/>
              </a:rPr>
              <a:t>         Tob.g ISBN: 978-960-98654-6-</a:t>
            </a:r>
            <a:r>
              <a:rPr lang="en-IE" sz="3200" b="1" dirty="0" smtClean="0">
                <a:solidFill>
                  <a:prstClr val="black"/>
                </a:solidFill>
                <a:cs typeface="Times New Roman" pitchFamily="18" charset="0"/>
              </a:rPr>
              <a:t>3</a:t>
            </a:r>
            <a:endParaRPr lang="en-IE" sz="3200" dirty="0">
              <a:solidFill>
                <a:prstClr val="black"/>
              </a:solidFill>
              <a:cs typeface="Times New Roman" pitchFamily="18" charset="0"/>
            </a:endParaRPr>
          </a:p>
        </p:txBody>
      </p:sp>
      <p:pic>
        <p:nvPicPr>
          <p:cNvPr id="8" name="Picture 7"/>
          <p:cNvPicPr>
            <a:picLocks noChangeAspect="1"/>
          </p:cNvPicPr>
          <p:nvPr/>
        </p:nvPicPr>
        <p:blipFill>
          <a:blip r:embed="rId4"/>
          <a:stretch>
            <a:fillRect/>
          </a:stretch>
        </p:blipFill>
        <p:spPr>
          <a:xfrm>
            <a:off x="990600" y="39928800"/>
            <a:ext cx="7052842" cy="7251700"/>
          </a:xfrm>
          <a:prstGeom prst="rect">
            <a:avLst/>
          </a:prstGeom>
        </p:spPr>
      </p:pic>
      <p:graphicFrame>
        <p:nvGraphicFramePr>
          <p:cNvPr id="10" name="Table 9"/>
          <p:cNvGraphicFramePr>
            <a:graphicFrameLocks noGrp="1"/>
          </p:cNvGraphicFramePr>
          <p:nvPr>
            <p:extLst>
              <p:ext uri="{D42A27DB-BD31-4B8C-83A1-F6EECF244321}">
                <p14:modId xmlns:p14="http://schemas.microsoft.com/office/powerpoint/2010/main" val="1469791220"/>
              </p:ext>
            </p:extLst>
          </p:nvPr>
        </p:nvGraphicFramePr>
        <p:xfrm>
          <a:off x="19583400" y="26822400"/>
          <a:ext cx="16154400" cy="8610602"/>
        </p:xfrm>
        <a:graphic>
          <a:graphicData uri="http://schemas.openxmlformats.org/drawingml/2006/table">
            <a:tbl>
              <a:tblPr/>
              <a:tblGrid>
                <a:gridCol w="4772891"/>
                <a:gridCol w="2562525"/>
                <a:gridCol w="3379237"/>
                <a:gridCol w="2719873"/>
                <a:gridCol w="2719874"/>
              </a:tblGrid>
              <a:tr h="586241">
                <a:tc rowSpan="2">
                  <a:txBody>
                    <a:bodyPr/>
                    <a:lstStyle/>
                    <a:p>
                      <a:pPr algn="ctr" fontAlgn="ctr"/>
                      <a:r>
                        <a:rPr lang="en-US" sz="2800" b="1" i="0" u="none" strike="noStrike" dirty="0">
                          <a:solidFill>
                            <a:srgbClr val="FFFFFF"/>
                          </a:solidFill>
                          <a:effectLst/>
                          <a:latin typeface="Times New Roman"/>
                          <a:cs typeface="Times New Roman"/>
                        </a:rPr>
                        <a:t>TIME TO FIRST CIGARETTE IN THE MORNING</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4">
                  <a:txBody>
                    <a:bodyPr/>
                    <a:lstStyle/>
                    <a:p>
                      <a:pPr algn="ctr" fontAlgn="b"/>
                      <a:r>
                        <a:rPr lang="en-US" sz="3200" b="1" i="0" u="none" strike="noStrike" dirty="0">
                          <a:solidFill>
                            <a:srgbClr val="FFFFFF"/>
                          </a:solidFill>
                          <a:effectLst/>
                          <a:latin typeface="Times New Roman"/>
                          <a:cs typeface="Times New Roman"/>
                        </a:rPr>
                        <a:t>Number of Cigarettes per day</a:t>
                      </a:r>
                    </a:p>
                  </a:txBody>
                  <a:tcPr marL="12700" marR="12700" marT="1270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176686">
                <a:tc vMerge="1">
                  <a:txBody>
                    <a:bodyPr/>
                    <a:lstStyle/>
                    <a:p>
                      <a:endParaRPr lang="en-US"/>
                    </a:p>
                  </a:txBody>
                  <a:tcPr/>
                </a:tc>
                <a:tc>
                  <a:txBody>
                    <a:bodyPr/>
                    <a:lstStyle/>
                    <a:p>
                      <a:pPr algn="l" fontAlgn="b"/>
                      <a:r>
                        <a:rPr lang="mr-IN" sz="3200" b="1" i="0" u="none" strike="noStrike" dirty="0">
                          <a:solidFill>
                            <a:srgbClr val="FFFFFF"/>
                          </a:solidFill>
                          <a:effectLst/>
                          <a:latin typeface="Times New Roman"/>
                          <a:cs typeface="Times New Roman"/>
                        </a:rPr>
                        <a:t>&lt; 10 cigs/day</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l" fontAlgn="b"/>
                      <a:r>
                        <a:rPr lang="en-US" sz="3200" b="1" i="0" u="none" strike="noStrike" dirty="0">
                          <a:solidFill>
                            <a:srgbClr val="FFFFFF"/>
                          </a:solidFill>
                          <a:effectLst/>
                          <a:latin typeface="Times New Roman"/>
                          <a:cs typeface="Times New Roman"/>
                        </a:rPr>
                        <a:t>10-19 cigs/day</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l" fontAlgn="b"/>
                      <a:r>
                        <a:rPr lang="mr-IN" sz="3200" b="1" i="0" u="none" strike="noStrike" dirty="0">
                          <a:solidFill>
                            <a:srgbClr val="FFFFFF"/>
                          </a:solidFill>
                          <a:effectLst/>
                          <a:latin typeface="Times New Roman"/>
                          <a:cs typeface="Times New Roman"/>
                        </a:rPr>
                        <a:t>20-30 cigs/day</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l" fontAlgn="b"/>
                      <a:r>
                        <a:rPr lang="mr-IN" sz="3200" b="1" i="0" u="none" strike="noStrike" dirty="0">
                          <a:solidFill>
                            <a:srgbClr val="FFFFFF"/>
                          </a:solidFill>
                          <a:effectLst/>
                          <a:latin typeface="Times New Roman"/>
                          <a:cs typeface="Times New Roman"/>
                        </a:rPr>
                        <a:t>&gt; 30 cigs/day</a:t>
                      </a:r>
                    </a:p>
                  </a:txBody>
                  <a:tcPr marL="12700" marR="12700" marT="1270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r>
              <a:tr h="1605417">
                <a:tc>
                  <a:txBody>
                    <a:bodyPr/>
                    <a:lstStyle/>
                    <a:p>
                      <a:pPr algn="ctr" fontAlgn="b"/>
                      <a:r>
                        <a:rPr lang="mr-IN" sz="3200" b="1" i="0" u="none" strike="noStrike" dirty="0">
                          <a:solidFill>
                            <a:srgbClr val="FFFFFF"/>
                          </a:solidFill>
                          <a:effectLst/>
                          <a:latin typeface="Times New Roman"/>
                          <a:cs typeface="Times New Roman"/>
                        </a:rPr>
                        <a:t>&lt; 5mins</a:t>
                      </a:r>
                    </a:p>
                  </a:txBody>
                  <a:tcPr marL="12700" marR="12700" marT="127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933C"/>
                    </a:solidFill>
                  </a:tcPr>
                </a:tc>
                <a:tc>
                  <a:txBody>
                    <a:bodyPr/>
                    <a:lstStyle/>
                    <a:p>
                      <a:pPr algn="l" fontAlgn="b"/>
                      <a:r>
                        <a:rPr lang="sk-SK" sz="2800" b="1" i="0" u="none" strike="noStrike" dirty="0">
                          <a:solidFill>
                            <a:srgbClr val="000000"/>
                          </a:solidFill>
                          <a:effectLst/>
                          <a:latin typeface="Times New Roman"/>
                          <a:cs typeface="Times New Roman"/>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2800" b="1" i="0" u="none" strike="noStrike" dirty="0">
                          <a:solidFill>
                            <a:srgbClr val="000000"/>
                          </a:solidFill>
                          <a:effectLst/>
                          <a:latin typeface="Times New Roman"/>
                          <a:cs typeface="Times New Roman"/>
                        </a:rPr>
                        <a:t>Patch High Dose (0.9mg/h)+/- oral NRT</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2800" b="1" i="0" u="none" strike="noStrike" dirty="0">
                          <a:solidFill>
                            <a:srgbClr val="000000"/>
                          </a:solidFill>
                          <a:effectLst/>
                          <a:latin typeface="Times New Roman"/>
                          <a:cs typeface="Times New Roman"/>
                        </a:rPr>
                        <a:t>Patch High Dose (0.9mg/h)+/- oral NRT</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2800" b="1" i="0" u="none" strike="noStrike">
                          <a:solidFill>
                            <a:srgbClr val="000000"/>
                          </a:solidFill>
                          <a:effectLst/>
                          <a:latin typeface="Times New Roman"/>
                          <a:cs typeface="Times New Roman"/>
                        </a:rPr>
                        <a:t>2 High Dose Patches (1.8mg/h)+/- oral NRT</a:t>
                      </a:r>
                    </a:p>
                  </a:txBody>
                  <a:tcPr marL="12700" marR="12700" marT="1270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439905">
                <a:tc>
                  <a:txBody>
                    <a:bodyPr/>
                    <a:lstStyle/>
                    <a:p>
                      <a:pPr algn="ctr" fontAlgn="b"/>
                      <a:r>
                        <a:rPr lang="mr-IN" sz="3200" b="1" i="0" u="none" strike="noStrike" dirty="0">
                          <a:solidFill>
                            <a:srgbClr val="FFFFFF"/>
                          </a:solidFill>
                          <a:effectLst/>
                          <a:latin typeface="Times New Roman"/>
                          <a:cs typeface="Times New Roman"/>
                        </a:rPr>
                        <a:t>&lt; 30 mins</a:t>
                      </a:r>
                    </a:p>
                  </a:txBody>
                  <a:tcPr marL="12700" marR="12700" marT="127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933C"/>
                    </a:solidFill>
                  </a:tcPr>
                </a:tc>
                <a:tc>
                  <a:txBody>
                    <a:bodyPr/>
                    <a:lstStyle/>
                    <a:p>
                      <a:pPr algn="l" fontAlgn="b"/>
                      <a:r>
                        <a:rPr lang="sk-SK" sz="2800" b="1" i="0" u="none" strike="noStrike">
                          <a:solidFill>
                            <a:srgbClr val="000000"/>
                          </a:solidFill>
                          <a:effectLst/>
                          <a:latin typeface="Times New Roman"/>
                          <a:cs typeface="Times New Roman"/>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2800" b="1" i="0" u="none" strike="noStrike" dirty="0">
                          <a:solidFill>
                            <a:srgbClr val="000000"/>
                          </a:solidFill>
                          <a:effectLst/>
                          <a:latin typeface="Times New Roman"/>
                          <a:cs typeface="Times New Roman"/>
                        </a:rPr>
                        <a:t>Patch High Dose (0.9mg/h)</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2800" b="1" i="0" u="none" strike="noStrike" dirty="0">
                          <a:solidFill>
                            <a:srgbClr val="000000"/>
                          </a:solidFill>
                          <a:effectLst/>
                          <a:latin typeface="Times New Roman"/>
                          <a:cs typeface="Times New Roman"/>
                        </a:rPr>
                        <a:t>Patch High Dose (0.9mg/h)+/- oral NRT</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2800" b="1" i="0" u="none" strike="noStrike">
                          <a:solidFill>
                            <a:srgbClr val="000000"/>
                          </a:solidFill>
                          <a:effectLst/>
                          <a:latin typeface="Times New Roman"/>
                          <a:cs typeface="Times New Roman"/>
                        </a:rPr>
                        <a:t>Patch High Dose (0.9mg/h)+/- oral NRT</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452308">
                <a:tc>
                  <a:txBody>
                    <a:bodyPr/>
                    <a:lstStyle/>
                    <a:p>
                      <a:pPr algn="ctr" fontAlgn="b"/>
                      <a:r>
                        <a:rPr lang="en-US" sz="3200" b="1" i="0" u="none" strike="noStrike" dirty="0">
                          <a:solidFill>
                            <a:srgbClr val="FFFFFF"/>
                          </a:solidFill>
                          <a:effectLst/>
                          <a:latin typeface="Times New Roman"/>
                          <a:cs typeface="Times New Roman"/>
                        </a:rPr>
                        <a:t>&lt; 60 </a:t>
                      </a:r>
                      <a:r>
                        <a:rPr lang="en-US" sz="3200" b="1" i="0" u="none" strike="noStrike" dirty="0" err="1">
                          <a:solidFill>
                            <a:srgbClr val="FFFFFF"/>
                          </a:solidFill>
                          <a:effectLst/>
                          <a:latin typeface="Times New Roman"/>
                          <a:cs typeface="Times New Roman"/>
                        </a:rPr>
                        <a:t>mins</a:t>
                      </a:r>
                      <a:r>
                        <a:rPr lang="en-US" sz="3200" b="1" i="0" u="none" strike="noStrike" dirty="0">
                          <a:solidFill>
                            <a:srgbClr val="FFFFFF"/>
                          </a:solidFill>
                          <a:effectLst/>
                          <a:latin typeface="Times New Roman"/>
                          <a:cs typeface="Times New Roman"/>
                        </a:rPr>
                        <a:t> after waking</a:t>
                      </a:r>
                    </a:p>
                  </a:txBody>
                  <a:tcPr marL="12700" marR="12700" marT="127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933C"/>
                    </a:solidFill>
                  </a:tcPr>
                </a:tc>
                <a:tc>
                  <a:txBody>
                    <a:bodyPr/>
                    <a:lstStyle/>
                    <a:p>
                      <a:pPr algn="l" fontAlgn="b"/>
                      <a:r>
                        <a:rPr lang="en-US" sz="2800" b="1" i="0" u="none" strike="noStrike">
                          <a:solidFill>
                            <a:srgbClr val="000000"/>
                          </a:solidFill>
                          <a:effectLst/>
                          <a:latin typeface="Times New Roman"/>
                          <a:cs typeface="Times New Roman"/>
                        </a:rPr>
                        <a:t>No medication or oral NRT</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2800" b="1" i="0" u="none" strike="noStrike" dirty="0">
                          <a:solidFill>
                            <a:srgbClr val="000000"/>
                          </a:solidFill>
                          <a:effectLst/>
                          <a:latin typeface="Times New Roman"/>
                          <a:cs typeface="Times New Roman"/>
                        </a:rPr>
                        <a:t>Oral NRT</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2800" b="1" i="0" u="none" strike="noStrike" dirty="0">
                          <a:solidFill>
                            <a:srgbClr val="000000"/>
                          </a:solidFill>
                          <a:effectLst/>
                          <a:latin typeface="Times New Roman"/>
                          <a:cs typeface="Times New Roman"/>
                        </a:rPr>
                        <a:t>Patch High Dose (0.9mg/h)</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2800" b="1" i="0" u="none" strike="noStrike" dirty="0">
                          <a:solidFill>
                            <a:srgbClr val="000000"/>
                          </a:solidFill>
                          <a:effectLst/>
                          <a:latin typeface="Times New Roman"/>
                          <a:cs typeface="Times New Roman"/>
                        </a:rPr>
                        <a:t>Patch High Dose (0.9mg/h)+/- oral NRT</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162109">
                <a:tc>
                  <a:txBody>
                    <a:bodyPr/>
                    <a:lstStyle/>
                    <a:p>
                      <a:pPr algn="ctr" fontAlgn="b"/>
                      <a:r>
                        <a:rPr lang="en-US" sz="3200" b="1" i="0" u="none" strike="noStrike" dirty="0">
                          <a:solidFill>
                            <a:srgbClr val="FFFFFF"/>
                          </a:solidFill>
                          <a:effectLst/>
                          <a:latin typeface="Times New Roman"/>
                          <a:cs typeface="Times New Roman"/>
                        </a:rPr>
                        <a:t>&gt; 60 </a:t>
                      </a:r>
                      <a:r>
                        <a:rPr lang="en-US" sz="3200" b="1" i="0" u="none" strike="noStrike" dirty="0" err="1">
                          <a:solidFill>
                            <a:srgbClr val="FFFFFF"/>
                          </a:solidFill>
                          <a:effectLst/>
                          <a:latin typeface="Times New Roman"/>
                          <a:cs typeface="Times New Roman"/>
                        </a:rPr>
                        <a:t>mins</a:t>
                      </a:r>
                      <a:r>
                        <a:rPr lang="en-US" sz="3200" b="1" i="0" u="none" strike="noStrike" dirty="0">
                          <a:solidFill>
                            <a:srgbClr val="FFFFFF"/>
                          </a:solidFill>
                          <a:effectLst/>
                          <a:latin typeface="Times New Roman"/>
                          <a:cs typeface="Times New Roman"/>
                        </a:rPr>
                        <a:t> after waking</a:t>
                      </a:r>
                    </a:p>
                  </a:txBody>
                  <a:tcPr marL="12700" marR="12700" marT="127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933C"/>
                    </a:solidFill>
                  </a:tcPr>
                </a:tc>
                <a:tc>
                  <a:txBody>
                    <a:bodyPr/>
                    <a:lstStyle/>
                    <a:p>
                      <a:pPr algn="l" fontAlgn="b"/>
                      <a:r>
                        <a:rPr lang="en-US" sz="2800" b="1" i="0" u="none" strike="noStrike">
                          <a:solidFill>
                            <a:srgbClr val="000000"/>
                          </a:solidFill>
                          <a:effectLst/>
                          <a:latin typeface="Times New Roman"/>
                          <a:cs typeface="Times New Roman"/>
                        </a:rPr>
                        <a:t>No medication or oral NRT</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2800" b="1" i="0" u="none" strike="noStrike">
                          <a:solidFill>
                            <a:srgbClr val="000000"/>
                          </a:solidFill>
                          <a:effectLst/>
                          <a:latin typeface="Times New Roman"/>
                          <a:cs typeface="Times New Roman"/>
                        </a:rPr>
                        <a:t>No medication or oaral NRT</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2800" b="1" i="0" u="none" strike="noStrike" dirty="0">
                          <a:solidFill>
                            <a:srgbClr val="000000"/>
                          </a:solidFill>
                          <a:effectLst/>
                          <a:latin typeface="Times New Roman"/>
                          <a:cs typeface="Times New Roman"/>
                        </a:rPr>
                        <a:t>Oral NRT</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sk-SK" sz="2800" b="1" i="0" u="none" strike="noStrike" dirty="0">
                          <a:solidFill>
                            <a:srgbClr val="000000"/>
                          </a:solidFill>
                          <a:effectLst/>
                          <a:latin typeface="Times New Roman"/>
                          <a:cs typeface="Times New Roman"/>
                        </a:rPr>
                        <a:t> </a:t>
                      </a:r>
                    </a:p>
                  </a:txBody>
                  <a:tcPr marL="12700" marR="12700" marT="1270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187936">
                <a:tc>
                  <a:txBody>
                    <a:bodyPr/>
                    <a:lstStyle/>
                    <a:p>
                      <a:pPr algn="ctr" fontAlgn="b"/>
                      <a:r>
                        <a:rPr lang="en-US" sz="3200" b="1" i="0" u="none" strike="noStrike" dirty="0">
                          <a:solidFill>
                            <a:srgbClr val="FFFFFF"/>
                          </a:solidFill>
                          <a:effectLst/>
                          <a:latin typeface="Times New Roman"/>
                          <a:cs typeface="Times New Roman"/>
                        </a:rPr>
                        <a:t>Not smoking daily</a:t>
                      </a:r>
                    </a:p>
                  </a:txBody>
                  <a:tcPr marL="12700" marR="12700" marT="127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6933C"/>
                    </a:solidFill>
                  </a:tcPr>
                </a:tc>
                <a:tc>
                  <a:txBody>
                    <a:bodyPr/>
                    <a:lstStyle/>
                    <a:p>
                      <a:pPr algn="l" fontAlgn="b"/>
                      <a:r>
                        <a:rPr lang="en-US" sz="2800" b="1" i="0" u="none" strike="noStrike">
                          <a:solidFill>
                            <a:srgbClr val="000000"/>
                          </a:solidFill>
                          <a:effectLst/>
                          <a:latin typeface="Times New Roman"/>
                          <a:cs typeface="Times New Roman"/>
                        </a:rPr>
                        <a:t>No medication or oral NRT</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2800" b="1" i="0" u="none" strike="noStrike">
                          <a:solidFill>
                            <a:srgbClr val="000000"/>
                          </a:solidFill>
                          <a:effectLst/>
                          <a:latin typeface="Times New Roman"/>
                          <a:cs typeface="Times New Roman"/>
                        </a:rPr>
                        <a:t>No medication or oaral NRT</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b"/>
                      <a:r>
                        <a:rPr lang="sk-SK" sz="2800" b="1" i="0" u="none" strike="noStrike" dirty="0">
                          <a:solidFill>
                            <a:srgbClr val="000000"/>
                          </a:solidFill>
                          <a:effectLst/>
                          <a:latin typeface="Times New Roman"/>
                          <a:cs typeface="Times New Roman"/>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b"/>
                      <a:r>
                        <a:rPr lang="sk-SK" sz="2800" b="1" i="0" u="none" strike="noStrike" dirty="0">
                          <a:solidFill>
                            <a:srgbClr val="000000"/>
                          </a:solidFill>
                          <a:effectLst/>
                          <a:latin typeface="Times New Roman"/>
                          <a:cs typeface="Times New Roman"/>
                        </a:rPr>
                        <a:t> </a:t>
                      </a:r>
                    </a:p>
                  </a:txBody>
                  <a:tcPr marL="12700" marR="12700" marT="1270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4105982981"/>
              </p:ext>
            </p:extLst>
          </p:nvPr>
        </p:nvGraphicFramePr>
        <p:xfrm>
          <a:off x="19583400" y="11658600"/>
          <a:ext cx="16383000" cy="13563600"/>
        </p:xfrm>
        <a:graphic>
          <a:graphicData uri="http://schemas.openxmlformats.org/drawingml/2006/table">
            <a:tbl>
              <a:tblPr/>
              <a:tblGrid>
                <a:gridCol w="2286000"/>
                <a:gridCol w="2819400"/>
                <a:gridCol w="5791200"/>
                <a:gridCol w="5486400"/>
              </a:tblGrid>
              <a:tr h="911367">
                <a:tc>
                  <a:txBody>
                    <a:bodyPr/>
                    <a:lstStyle/>
                    <a:p>
                      <a:pPr algn="l" fontAlgn="b"/>
                      <a:r>
                        <a:rPr lang="en-US" sz="2800" b="1" i="0" u="none" strike="noStrike" dirty="0">
                          <a:solidFill>
                            <a:srgbClr val="FFFFFF"/>
                          </a:solidFill>
                          <a:effectLst/>
                          <a:latin typeface="Times New Roman"/>
                          <a:cs typeface="Times New Roman"/>
                        </a:rPr>
                        <a:t>Substance</a:t>
                      </a:r>
                    </a:p>
                  </a:txBody>
                  <a:tcPr marL="12700" marR="12700" marT="1270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2800" b="1" i="0" u="none" strike="noStrike" dirty="0">
                          <a:solidFill>
                            <a:srgbClr val="FFFFFF"/>
                          </a:solidFill>
                          <a:effectLst/>
                          <a:latin typeface="Times New Roman"/>
                          <a:cs typeface="Times New Roman"/>
                        </a:rPr>
                        <a:t>MODE OF APPLICATION</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2800" b="1" i="0" u="none" strike="noStrike" dirty="0">
                          <a:solidFill>
                            <a:srgbClr val="FFFFFF"/>
                          </a:solidFill>
                          <a:effectLst/>
                          <a:latin typeface="Times New Roman"/>
                          <a:cs typeface="Times New Roman"/>
                        </a:rPr>
                        <a:t>DOSAGE</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l" fontAlgn="b"/>
                      <a:r>
                        <a:rPr lang="en-US" sz="2800" b="1" i="0" u="none" strike="noStrike" dirty="0">
                          <a:solidFill>
                            <a:srgbClr val="FFFFFF"/>
                          </a:solidFill>
                          <a:effectLst/>
                          <a:latin typeface="Times New Roman"/>
                          <a:cs typeface="Times New Roman"/>
                        </a:rPr>
                        <a:t>SPECIAL REMARKS</a:t>
                      </a:r>
                    </a:p>
                  </a:txBody>
                  <a:tcPr marL="12700" marR="12700" marT="1270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r>
              <a:tr h="2067593">
                <a:tc rowSpan="5">
                  <a:txBody>
                    <a:bodyPr/>
                    <a:lstStyle/>
                    <a:p>
                      <a:pPr algn="l" fontAlgn="ctr"/>
                      <a:r>
                        <a:rPr lang="en-US" sz="2800" b="1" i="0" u="none" strike="noStrike">
                          <a:solidFill>
                            <a:srgbClr val="FFFFFF"/>
                          </a:solidFill>
                          <a:effectLst/>
                          <a:latin typeface="Times New Roman"/>
                          <a:cs typeface="Times New Roman"/>
                        </a:rPr>
                        <a:t>Nicotine Replacement Therapy</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6228"/>
                    </a:solidFill>
                  </a:tcPr>
                </a:tc>
                <a:tc>
                  <a:txBody>
                    <a:bodyPr/>
                    <a:lstStyle/>
                    <a:p>
                      <a:pPr algn="l" fontAlgn="ctr"/>
                      <a:r>
                        <a:rPr lang="en-US" sz="2800" b="1" i="0" u="none" strike="noStrike">
                          <a:solidFill>
                            <a:srgbClr val="FFFFFF"/>
                          </a:solidFill>
                          <a:effectLst/>
                          <a:latin typeface="Times New Roman"/>
                          <a:cs typeface="Times New Roman"/>
                        </a:rPr>
                        <a:t>Patch</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933C"/>
                    </a:solidFill>
                  </a:tcPr>
                </a:tc>
                <a:tc>
                  <a:txBody>
                    <a:bodyPr/>
                    <a:lstStyle/>
                    <a:p>
                      <a:pPr algn="l" fontAlgn="b"/>
                      <a:r>
                        <a:rPr lang="en-US" sz="2800" b="1" i="0" u="none" strike="noStrike" dirty="0" smtClean="0">
                          <a:solidFill>
                            <a:srgbClr val="000000"/>
                          </a:solidFill>
                          <a:effectLst/>
                          <a:latin typeface="Times New Roman"/>
                          <a:cs typeface="Times New Roman"/>
                        </a:rPr>
                        <a:t> 3 </a:t>
                      </a:r>
                      <a:r>
                        <a:rPr lang="en-US" sz="2800" b="1" i="0" u="none" strike="noStrike" dirty="0">
                          <a:solidFill>
                            <a:srgbClr val="000000"/>
                          </a:solidFill>
                          <a:effectLst/>
                          <a:latin typeface="Times New Roman"/>
                          <a:cs typeface="Times New Roman"/>
                        </a:rPr>
                        <a:t>Strengths( differ by manufacturer) </a:t>
                      </a:r>
                      <a:r>
                        <a:rPr lang="en-US" sz="2800" b="1" i="0" u="none" strike="noStrike" dirty="0" smtClean="0">
                          <a:solidFill>
                            <a:srgbClr val="000000"/>
                          </a:solidFill>
                          <a:effectLst/>
                          <a:latin typeface="Times New Roman"/>
                          <a:cs typeface="Times New Roman"/>
                        </a:rPr>
                        <a:t>        To </a:t>
                      </a:r>
                      <a:r>
                        <a:rPr lang="en-US" sz="2800" b="1" i="0" u="none" strike="noStrike" dirty="0">
                          <a:solidFill>
                            <a:srgbClr val="000000"/>
                          </a:solidFill>
                          <a:effectLst/>
                          <a:latin typeface="Times New Roman"/>
                          <a:cs typeface="Times New Roman"/>
                        </a:rPr>
                        <a:t>be used over 16 or 24 hours</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en-US" sz="2800" b="1" i="0" u="none" strike="noStrike" dirty="0">
                          <a:solidFill>
                            <a:srgbClr val="000000"/>
                          </a:solidFill>
                          <a:effectLst/>
                          <a:latin typeface="Times New Roman"/>
                          <a:cs typeface="Times New Roman"/>
                        </a:rPr>
                        <a:t>Long acting (24 hours) </a:t>
                      </a:r>
                      <a:r>
                        <a:rPr lang="en-US" sz="2800" b="1" i="0" u="none" strike="noStrike" dirty="0" smtClean="0">
                          <a:solidFill>
                            <a:srgbClr val="000000"/>
                          </a:solidFill>
                          <a:effectLst/>
                          <a:latin typeface="Times New Roman"/>
                          <a:cs typeface="Times New Roman"/>
                        </a:rPr>
                        <a:t>May</a:t>
                      </a:r>
                      <a:r>
                        <a:rPr lang="en-US" sz="2800" b="1" i="0" u="none" strike="noStrike" baseline="0" dirty="0" smtClean="0">
                          <a:solidFill>
                            <a:srgbClr val="000000"/>
                          </a:solidFill>
                          <a:effectLst/>
                          <a:latin typeface="Times New Roman"/>
                          <a:cs typeface="Times New Roman"/>
                        </a:rPr>
                        <a:t> </a:t>
                      </a:r>
                      <a:r>
                        <a:rPr lang="en-US" sz="2800" b="1" i="0" u="none" strike="noStrike" dirty="0" smtClean="0">
                          <a:solidFill>
                            <a:srgbClr val="000000"/>
                          </a:solidFill>
                          <a:effectLst/>
                          <a:latin typeface="Times New Roman"/>
                          <a:cs typeface="Times New Roman"/>
                        </a:rPr>
                        <a:t>be </a:t>
                      </a:r>
                      <a:r>
                        <a:rPr lang="en-US" sz="2800" b="1" i="0" u="none" strike="noStrike" dirty="0">
                          <a:solidFill>
                            <a:srgbClr val="000000"/>
                          </a:solidFill>
                          <a:effectLst/>
                          <a:latin typeface="Times New Roman"/>
                          <a:cs typeface="Times New Roman"/>
                        </a:rPr>
                        <a:t>used in combination with fast acting NRT.              </a:t>
                      </a:r>
                      <a:endParaRPr lang="en-US" sz="2800" b="1" i="0" u="none" strike="noStrike" dirty="0" smtClean="0">
                        <a:solidFill>
                          <a:srgbClr val="000000"/>
                        </a:solidFill>
                        <a:effectLst/>
                        <a:latin typeface="Times New Roman"/>
                        <a:cs typeface="Times New Roman"/>
                      </a:endParaRPr>
                    </a:p>
                    <a:p>
                      <a:pPr algn="l" fontAlgn="ctr"/>
                      <a:r>
                        <a:rPr lang="en-US" sz="2800" b="1" i="0" u="none" strike="noStrike" dirty="0" smtClean="0">
                          <a:solidFill>
                            <a:srgbClr val="000000"/>
                          </a:solidFill>
                          <a:effectLst/>
                          <a:latin typeface="Times New Roman"/>
                          <a:cs typeface="Times New Roman"/>
                        </a:rPr>
                        <a:t>Possible </a:t>
                      </a:r>
                      <a:r>
                        <a:rPr lang="en-US" sz="2800" b="1" i="0" u="none" strike="noStrike" dirty="0">
                          <a:solidFill>
                            <a:srgbClr val="000000"/>
                          </a:solidFill>
                          <a:effectLst/>
                          <a:latin typeface="Times New Roman"/>
                          <a:cs typeface="Times New Roman"/>
                        </a:rPr>
                        <a:t>skin reaction</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895720">
                <a:tc vMerge="1">
                  <a:txBody>
                    <a:bodyPr/>
                    <a:lstStyle/>
                    <a:p>
                      <a:endParaRPr lang="en-US"/>
                    </a:p>
                  </a:txBody>
                  <a:tcPr/>
                </a:tc>
                <a:tc>
                  <a:txBody>
                    <a:bodyPr/>
                    <a:lstStyle/>
                    <a:p>
                      <a:pPr algn="l" fontAlgn="ctr"/>
                      <a:r>
                        <a:rPr lang="en-US" sz="2800" b="1" i="0" u="none" strike="noStrike">
                          <a:solidFill>
                            <a:srgbClr val="FFFFFF"/>
                          </a:solidFill>
                          <a:effectLst/>
                          <a:latin typeface="Times New Roman"/>
                          <a:cs typeface="Times New Roman"/>
                        </a:rPr>
                        <a:t>Chewing Gum</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933C"/>
                    </a:solidFill>
                  </a:tcPr>
                </a:tc>
                <a:tc>
                  <a:txBody>
                    <a:bodyPr/>
                    <a:lstStyle/>
                    <a:p>
                      <a:pPr algn="l" fontAlgn="b"/>
                      <a:r>
                        <a:rPr lang="en-US" sz="2800" b="1" i="0" u="none" strike="noStrike" dirty="0" smtClean="0">
                          <a:solidFill>
                            <a:srgbClr val="000000"/>
                          </a:solidFill>
                          <a:effectLst/>
                          <a:latin typeface="Times New Roman"/>
                          <a:cs typeface="Times New Roman"/>
                        </a:rPr>
                        <a:t> 2mg</a:t>
                      </a:r>
                      <a:r>
                        <a:rPr lang="en-US" sz="2800" b="1" i="0" u="none" strike="noStrike" dirty="0">
                          <a:solidFill>
                            <a:srgbClr val="000000"/>
                          </a:solidFill>
                          <a:effectLst/>
                          <a:latin typeface="Times New Roman"/>
                          <a:cs typeface="Times New Roman"/>
                        </a:rPr>
                        <a:t>, 4mg maximum daily dose: 25 pieces 2mg or 15 pieces 4mg.</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en-US" sz="2800" b="1" i="0" u="none" strike="noStrike">
                          <a:solidFill>
                            <a:srgbClr val="000000"/>
                          </a:solidFill>
                          <a:effectLst/>
                          <a:latin typeface="Times New Roman"/>
                          <a:cs typeface="Times New Roman"/>
                        </a:rPr>
                        <a:t>Problematic in patients wearing dentures.  Undesirable side effects: heartburn, oral irritation</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360369">
                <a:tc vMerge="1">
                  <a:txBody>
                    <a:bodyPr/>
                    <a:lstStyle/>
                    <a:p>
                      <a:endParaRPr lang="en-US"/>
                    </a:p>
                  </a:txBody>
                  <a:tcPr/>
                </a:tc>
                <a:tc>
                  <a:txBody>
                    <a:bodyPr/>
                    <a:lstStyle/>
                    <a:p>
                      <a:pPr algn="l" fontAlgn="ctr"/>
                      <a:r>
                        <a:rPr lang="en-US" sz="2800" b="1" i="0" u="none" strike="noStrike">
                          <a:solidFill>
                            <a:srgbClr val="FFFFFF"/>
                          </a:solidFill>
                          <a:effectLst/>
                          <a:latin typeface="Times New Roman"/>
                          <a:cs typeface="Times New Roman"/>
                        </a:rPr>
                        <a:t>Sublingual Lozenge</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933C"/>
                    </a:solidFill>
                  </a:tcPr>
                </a:tc>
                <a:tc>
                  <a:txBody>
                    <a:bodyPr/>
                    <a:lstStyle/>
                    <a:p>
                      <a:pPr algn="l" fontAlgn="b"/>
                      <a:r>
                        <a:rPr lang="en-US" sz="2800" b="1" i="0" u="none" strike="noStrike" dirty="0">
                          <a:solidFill>
                            <a:srgbClr val="000000"/>
                          </a:solidFill>
                          <a:effectLst/>
                          <a:latin typeface="Times New Roman"/>
                          <a:cs typeface="Times New Roman"/>
                        </a:rPr>
                        <a:t>2mg Maximum daily dose 30 lozenges</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en-US" sz="2800" b="1" i="0" u="none" strike="noStrike" dirty="0">
                          <a:solidFill>
                            <a:srgbClr val="000000"/>
                          </a:solidFill>
                          <a:effectLst/>
                          <a:latin typeface="Times New Roman"/>
                          <a:cs typeface="Times New Roman"/>
                        </a:rPr>
                        <a:t>Fast acting.            </a:t>
                      </a:r>
                      <a:endParaRPr lang="en-US" sz="2800" b="1" i="0" u="none" strike="noStrike" dirty="0" smtClean="0">
                        <a:solidFill>
                          <a:srgbClr val="000000"/>
                        </a:solidFill>
                        <a:effectLst/>
                        <a:latin typeface="Times New Roman"/>
                        <a:cs typeface="Times New Roman"/>
                      </a:endParaRPr>
                    </a:p>
                    <a:p>
                      <a:pPr algn="l" fontAlgn="ctr"/>
                      <a:r>
                        <a:rPr lang="en-US" sz="2800" b="1" i="0" u="none" strike="noStrike" dirty="0" smtClean="0">
                          <a:solidFill>
                            <a:srgbClr val="000000"/>
                          </a:solidFill>
                          <a:effectLst/>
                          <a:latin typeface="Times New Roman"/>
                          <a:cs typeface="Times New Roman"/>
                        </a:rPr>
                        <a:t>Undesirable </a:t>
                      </a:r>
                      <a:r>
                        <a:rPr lang="en-US" sz="2800" b="1" i="0" u="none" strike="noStrike" dirty="0">
                          <a:solidFill>
                            <a:srgbClr val="000000"/>
                          </a:solidFill>
                          <a:effectLst/>
                          <a:latin typeface="Times New Roman"/>
                          <a:cs typeface="Times New Roman"/>
                        </a:rPr>
                        <a:t>side effects: </a:t>
                      </a:r>
                      <a:endParaRPr lang="en-US" sz="2800" b="1" i="0" u="none" strike="noStrike" dirty="0" smtClean="0">
                        <a:solidFill>
                          <a:srgbClr val="000000"/>
                        </a:solidFill>
                        <a:effectLst/>
                        <a:latin typeface="Times New Roman"/>
                        <a:cs typeface="Times New Roman"/>
                      </a:endParaRPr>
                    </a:p>
                    <a:p>
                      <a:pPr algn="l" fontAlgn="ctr"/>
                      <a:r>
                        <a:rPr lang="en-US" sz="2800" b="1" i="0" u="none" strike="noStrike" dirty="0" smtClean="0">
                          <a:solidFill>
                            <a:srgbClr val="000000"/>
                          </a:solidFill>
                          <a:effectLst/>
                          <a:latin typeface="Times New Roman"/>
                          <a:cs typeface="Times New Roman"/>
                        </a:rPr>
                        <a:t>oral </a:t>
                      </a:r>
                      <a:r>
                        <a:rPr lang="en-US" sz="2800" b="1" i="0" u="none" strike="noStrike" dirty="0">
                          <a:solidFill>
                            <a:srgbClr val="000000"/>
                          </a:solidFill>
                          <a:effectLst/>
                          <a:latin typeface="Times New Roman"/>
                          <a:cs typeface="Times New Roman"/>
                        </a:rPr>
                        <a:t>irritation</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380101">
                <a:tc vMerge="1">
                  <a:txBody>
                    <a:bodyPr/>
                    <a:lstStyle/>
                    <a:p>
                      <a:endParaRPr lang="en-US"/>
                    </a:p>
                  </a:txBody>
                  <a:tcPr/>
                </a:tc>
                <a:tc>
                  <a:txBody>
                    <a:bodyPr/>
                    <a:lstStyle/>
                    <a:p>
                      <a:pPr algn="l" fontAlgn="ctr"/>
                      <a:r>
                        <a:rPr lang="en-US" sz="2800" b="1" i="0" u="none" strike="noStrike" dirty="0">
                          <a:solidFill>
                            <a:srgbClr val="FFFFFF"/>
                          </a:solidFill>
                          <a:effectLst/>
                          <a:latin typeface="Times New Roman"/>
                          <a:cs typeface="Times New Roman"/>
                        </a:rPr>
                        <a:t>Lozenge</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933C"/>
                    </a:solidFill>
                  </a:tcPr>
                </a:tc>
                <a:tc>
                  <a:txBody>
                    <a:bodyPr/>
                    <a:lstStyle/>
                    <a:p>
                      <a:pPr algn="l" fontAlgn="b"/>
                      <a:r>
                        <a:rPr lang="en-US" sz="2800" b="1" i="0" u="none" strike="noStrike" dirty="0">
                          <a:solidFill>
                            <a:srgbClr val="000000"/>
                          </a:solidFill>
                          <a:effectLst/>
                          <a:latin typeface="Times New Roman"/>
                          <a:cs typeface="Times New Roman"/>
                        </a:rPr>
                        <a:t>1mg,2mg, and 4 mg, maximum daily dose 30 lozenges(2mg Lozenge)</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en-US" sz="2800" b="1" i="0" u="none" strike="noStrike" dirty="0">
                          <a:solidFill>
                            <a:srgbClr val="000000"/>
                          </a:solidFill>
                          <a:effectLst/>
                          <a:latin typeface="Times New Roman"/>
                          <a:cs typeface="Times New Roman"/>
                        </a:rPr>
                        <a:t>Fast acting.            </a:t>
                      </a:r>
                      <a:endParaRPr lang="en-US" sz="2800" b="1" i="0" u="none" strike="noStrike" dirty="0" smtClean="0">
                        <a:solidFill>
                          <a:srgbClr val="000000"/>
                        </a:solidFill>
                        <a:effectLst/>
                        <a:latin typeface="Times New Roman"/>
                        <a:cs typeface="Times New Roman"/>
                      </a:endParaRPr>
                    </a:p>
                    <a:p>
                      <a:pPr algn="l" fontAlgn="ctr"/>
                      <a:r>
                        <a:rPr lang="en-US" sz="2800" b="1" i="0" u="none" strike="noStrike" dirty="0" smtClean="0">
                          <a:solidFill>
                            <a:srgbClr val="000000"/>
                          </a:solidFill>
                          <a:effectLst/>
                          <a:latin typeface="Times New Roman"/>
                          <a:cs typeface="Times New Roman"/>
                        </a:rPr>
                        <a:t>Undesirable </a:t>
                      </a:r>
                      <a:r>
                        <a:rPr lang="en-US" sz="2800" b="1" i="0" u="none" strike="noStrike" dirty="0">
                          <a:solidFill>
                            <a:srgbClr val="000000"/>
                          </a:solidFill>
                          <a:effectLst/>
                          <a:latin typeface="Times New Roman"/>
                          <a:cs typeface="Times New Roman"/>
                        </a:rPr>
                        <a:t>side effects: </a:t>
                      </a:r>
                      <a:endParaRPr lang="en-US" sz="2800" b="1" i="0" u="none" strike="noStrike" dirty="0" smtClean="0">
                        <a:solidFill>
                          <a:srgbClr val="000000"/>
                        </a:solidFill>
                        <a:effectLst/>
                        <a:latin typeface="Times New Roman"/>
                        <a:cs typeface="Times New Roman"/>
                      </a:endParaRPr>
                    </a:p>
                    <a:p>
                      <a:pPr algn="l" fontAlgn="ctr"/>
                      <a:r>
                        <a:rPr lang="en-US" sz="2800" b="1" i="0" u="none" strike="noStrike" dirty="0" smtClean="0">
                          <a:solidFill>
                            <a:srgbClr val="000000"/>
                          </a:solidFill>
                          <a:effectLst/>
                          <a:latin typeface="Times New Roman"/>
                          <a:cs typeface="Times New Roman"/>
                        </a:rPr>
                        <a:t>oral </a:t>
                      </a:r>
                      <a:r>
                        <a:rPr lang="en-US" sz="2800" b="1" i="0" u="none" strike="noStrike" dirty="0">
                          <a:solidFill>
                            <a:srgbClr val="000000"/>
                          </a:solidFill>
                          <a:effectLst/>
                          <a:latin typeface="Times New Roman"/>
                          <a:cs typeface="Times New Roman"/>
                        </a:rPr>
                        <a:t>irritation</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380101">
                <a:tc vMerge="1">
                  <a:txBody>
                    <a:bodyPr/>
                    <a:lstStyle/>
                    <a:p>
                      <a:endParaRPr lang="en-US"/>
                    </a:p>
                  </a:txBody>
                  <a:tcPr/>
                </a:tc>
                <a:tc>
                  <a:txBody>
                    <a:bodyPr/>
                    <a:lstStyle/>
                    <a:p>
                      <a:pPr algn="l" fontAlgn="ctr"/>
                      <a:r>
                        <a:rPr lang="en-US" sz="2800" b="1" i="0" u="none" strike="noStrike" dirty="0">
                          <a:solidFill>
                            <a:srgbClr val="FFFFFF"/>
                          </a:solidFill>
                          <a:effectLst/>
                          <a:latin typeface="Times New Roman"/>
                          <a:cs typeface="Times New Roman"/>
                        </a:rPr>
                        <a:t>Nasal Spray</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933C"/>
                    </a:solidFill>
                  </a:tcPr>
                </a:tc>
                <a:tc>
                  <a:txBody>
                    <a:bodyPr/>
                    <a:lstStyle/>
                    <a:p>
                      <a:pPr algn="l" fontAlgn="b"/>
                      <a:r>
                        <a:rPr lang="en-US" sz="2800" b="1" i="0" u="none" strike="noStrike" dirty="0">
                          <a:solidFill>
                            <a:srgbClr val="000000"/>
                          </a:solidFill>
                          <a:effectLst/>
                          <a:latin typeface="Times New Roman"/>
                          <a:cs typeface="Times New Roman"/>
                        </a:rPr>
                        <a:t>0.5mg per actuation, Maximum dosage: twice per hour in each nostril.</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en-US" sz="2800" b="1" i="0" u="none" strike="noStrike" dirty="0">
                          <a:solidFill>
                            <a:srgbClr val="000000"/>
                          </a:solidFill>
                          <a:effectLst/>
                          <a:latin typeface="Times New Roman"/>
                          <a:cs typeface="Times New Roman"/>
                        </a:rPr>
                        <a:t>Fast acting.            </a:t>
                      </a:r>
                      <a:endParaRPr lang="en-US" sz="2800" b="1" i="0" u="none" strike="noStrike" dirty="0" smtClean="0">
                        <a:solidFill>
                          <a:srgbClr val="000000"/>
                        </a:solidFill>
                        <a:effectLst/>
                        <a:latin typeface="Times New Roman"/>
                        <a:cs typeface="Times New Roman"/>
                      </a:endParaRPr>
                    </a:p>
                    <a:p>
                      <a:pPr algn="l" fontAlgn="ctr"/>
                      <a:r>
                        <a:rPr lang="en-US" sz="2800" b="1" i="0" u="none" strike="noStrike" dirty="0" smtClean="0">
                          <a:solidFill>
                            <a:srgbClr val="000000"/>
                          </a:solidFill>
                          <a:effectLst/>
                          <a:latin typeface="Times New Roman"/>
                          <a:cs typeface="Times New Roman"/>
                        </a:rPr>
                        <a:t>Undesirable </a:t>
                      </a:r>
                      <a:r>
                        <a:rPr lang="en-US" sz="2800" b="1" i="0" u="none" strike="noStrike" dirty="0">
                          <a:solidFill>
                            <a:srgbClr val="000000"/>
                          </a:solidFill>
                          <a:effectLst/>
                          <a:latin typeface="Times New Roman"/>
                          <a:cs typeface="Times New Roman"/>
                        </a:rPr>
                        <a:t>side effects: irritation of the mucosa</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309976">
                <a:tc>
                  <a:txBody>
                    <a:bodyPr/>
                    <a:lstStyle/>
                    <a:p>
                      <a:pPr algn="l" fontAlgn="ctr"/>
                      <a:r>
                        <a:rPr lang="en-US" sz="2800" b="1" i="0" u="none" strike="noStrike">
                          <a:solidFill>
                            <a:srgbClr val="FFFFFF"/>
                          </a:solidFill>
                          <a:effectLst/>
                          <a:latin typeface="Times New Roman"/>
                          <a:cs typeface="Times New Roman"/>
                        </a:rPr>
                        <a:t>Varenicline</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6228"/>
                    </a:solidFill>
                  </a:tcPr>
                </a:tc>
                <a:tc>
                  <a:txBody>
                    <a:bodyPr/>
                    <a:lstStyle/>
                    <a:p>
                      <a:pPr algn="l" fontAlgn="ctr"/>
                      <a:r>
                        <a:rPr lang="en-US" sz="2800" b="1" i="0" u="none" strike="noStrike" dirty="0">
                          <a:solidFill>
                            <a:srgbClr val="FFFFFF"/>
                          </a:solidFill>
                          <a:effectLst/>
                          <a:latin typeface="Times New Roman"/>
                          <a:cs typeface="Times New Roman"/>
                        </a:rPr>
                        <a:t>Tablet</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6933C"/>
                    </a:solidFill>
                  </a:tcPr>
                </a:tc>
                <a:tc>
                  <a:txBody>
                    <a:bodyPr/>
                    <a:lstStyle/>
                    <a:p>
                      <a:pPr algn="l" fontAlgn="b"/>
                      <a:r>
                        <a:rPr lang="en-US" sz="2800" b="1" i="0" u="none" strike="noStrike" dirty="0">
                          <a:solidFill>
                            <a:srgbClr val="000000"/>
                          </a:solidFill>
                          <a:effectLst/>
                          <a:latin typeface="Times New Roman"/>
                          <a:cs typeface="Times New Roman"/>
                        </a:rPr>
                        <a:t>0.5mg 1x daily for 3 days, then 0.5x 2 daily for 4 </a:t>
                      </a:r>
                      <a:r>
                        <a:rPr lang="en-US" sz="2800" b="1" i="0" u="none" strike="noStrike" dirty="0" smtClean="0">
                          <a:solidFill>
                            <a:srgbClr val="000000"/>
                          </a:solidFill>
                          <a:effectLst/>
                          <a:latin typeface="Times New Roman"/>
                          <a:cs typeface="Times New Roman"/>
                        </a:rPr>
                        <a:t>days followed </a:t>
                      </a:r>
                      <a:r>
                        <a:rPr lang="en-US" sz="2800" b="1" i="0" u="none" strike="noStrike" dirty="0">
                          <a:solidFill>
                            <a:srgbClr val="000000"/>
                          </a:solidFill>
                          <a:effectLst/>
                          <a:latin typeface="Times New Roman"/>
                          <a:cs typeface="Times New Roman"/>
                        </a:rPr>
                        <a:t>by quitting smoking between day 8 and day 15 of meds, followed by 1mg x 2 daily for 12 weeks</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en-US" sz="2800" b="1" i="0" u="none" strike="noStrike" dirty="0">
                          <a:solidFill>
                            <a:srgbClr val="000000"/>
                          </a:solidFill>
                          <a:effectLst/>
                          <a:latin typeface="Times New Roman"/>
                          <a:cs typeface="Times New Roman"/>
                        </a:rPr>
                        <a:t>Undesirable side effects: Nausea, vivid dreams</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258373">
                <a:tc>
                  <a:txBody>
                    <a:bodyPr/>
                    <a:lstStyle/>
                    <a:p>
                      <a:pPr algn="l" fontAlgn="ctr"/>
                      <a:r>
                        <a:rPr lang="en-US" sz="2800" b="1" i="0" u="none" strike="noStrike">
                          <a:solidFill>
                            <a:srgbClr val="FFFFFF"/>
                          </a:solidFill>
                          <a:effectLst/>
                          <a:latin typeface="Times New Roman"/>
                          <a:cs typeface="Times New Roman"/>
                        </a:rPr>
                        <a:t>Bupropion</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6228"/>
                    </a:solidFill>
                  </a:tcPr>
                </a:tc>
                <a:tc>
                  <a:txBody>
                    <a:bodyPr/>
                    <a:lstStyle/>
                    <a:p>
                      <a:pPr algn="l" fontAlgn="ctr"/>
                      <a:r>
                        <a:rPr lang="en-US" sz="2800" b="1" i="0" u="none" strike="noStrike">
                          <a:solidFill>
                            <a:srgbClr val="FFFFFF"/>
                          </a:solidFill>
                          <a:effectLst/>
                          <a:latin typeface="Times New Roman"/>
                          <a:cs typeface="Times New Roman"/>
                        </a:rPr>
                        <a:t>Tablet</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6933C"/>
                    </a:solidFill>
                  </a:tcPr>
                </a:tc>
                <a:tc>
                  <a:txBody>
                    <a:bodyPr/>
                    <a:lstStyle/>
                    <a:p>
                      <a:pPr algn="l" fontAlgn="b"/>
                      <a:r>
                        <a:rPr lang="en-US" sz="2800" b="1" i="0" u="none" strike="noStrike" dirty="0">
                          <a:solidFill>
                            <a:srgbClr val="000000"/>
                          </a:solidFill>
                          <a:effectLst/>
                          <a:latin typeface="Times New Roman"/>
                          <a:cs typeface="Times New Roman"/>
                        </a:rPr>
                        <a:t>150mg 1 daily for 7 days, followed by quitting smoking, followed by 150mg x 2 daily.  Total duration of treatment 8 weeks</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l" fontAlgn="ctr"/>
                      <a:r>
                        <a:rPr lang="en-US" sz="2800" b="1" i="0" u="none" strike="noStrike" dirty="0">
                          <a:solidFill>
                            <a:srgbClr val="000000"/>
                          </a:solidFill>
                          <a:effectLst/>
                          <a:latin typeface="Times New Roman"/>
                          <a:cs typeface="Times New Roman"/>
                        </a:rPr>
                        <a:t>Undesirable side effects: cerebral seizures, nausea, sleep disturbances.</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M02810769">
  <a:themeElements>
    <a:clrScheme name="medical poster with graphics_post design_082605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edical Poster">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274430" tIns="138248" rIns="274430" bIns="138248" numCol="1" anchor="t" anchorCtr="0" compatLnSpc="1">
        <a:prstTxWarp prst="textNoShape">
          <a:avLst/>
        </a:prstTxWarp>
      </a:bodyPr>
      <a:lstStyle>
        <a:defPPr marL="1027113" marR="0" indent="-1027113" algn="l" defTabSz="6288088" rtl="0" eaLnBrk="0" fontAlgn="base" latinLnBrk="0" hangingPunct="0">
          <a:lnSpc>
            <a:spcPct val="100000"/>
          </a:lnSpc>
          <a:spcBef>
            <a:spcPct val="20000"/>
          </a:spcBef>
          <a:spcAft>
            <a:spcPct val="0"/>
          </a:spcAft>
          <a:buClrTx/>
          <a:buSzTx/>
          <a:buFontTx/>
          <a:buChar char="•"/>
          <a:tabLst/>
          <a:defRPr kumimoji="0" lang="en-US" sz="99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274430" tIns="138248" rIns="274430" bIns="138248" numCol="1" anchor="t" anchorCtr="0" compatLnSpc="1">
        <a:prstTxWarp prst="textNoShape">
          <a:avLst/>
        </a:prstTxWarp>
      </a:bodyPr>
      <a:lstStyle>
        <a:defPPr marL="1027113" marR="0" indent="-1027113" algn="l" defTabSz="6288088" rtl="0" eaLnBrk="0" fontAlgn="base" latinLnBrk="0" hangingPunct="0">
          <a:lnSpc>
            <a:spcPct val="100000"/>
          </a:lnSpc>
          <a:spcBef>
            <a:spcPct val="20000"/>
          </a:spcBef>
          <a:spcAft>
            <a:spcPct val="0"/>
          </a:spcAft>
          <a:buClrTx/>
          <a:buSzTx/>
          <a:buFontTx/>
          <a:buChar char="•"/>
          <a:tabLst/>
          <a:defRPr kumimoji="0" lang="en-US" sz="99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edical poster with graphics_post design_082605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edical poster with graphics_post design_082605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edical poster with graphics_post design_082605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edical poster with graphics_post design_082605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edical poster with graphics_post design_082605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edical poster with graphics_post design_082605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edical poster with graphics_post design_082605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edical poster with graphics_post design_082605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edical poster with graphics_post design_082605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edical poster with graphics_post design_082605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edical poster with graphics_post design_082605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edical poster with graphics_post design_082605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2035-01-01T08:00:00+00:00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755524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 xsi:nil="true"/>
    <Markets xmlns="4873beb7-5857-4685-be1f-d57550cc96cc"/>
    <OriginAsset xmlns="4873beb7-5857-4685-be1f-d57550cc96cc" xsi:nil="true"/>
    <AssetStart xmlns="4873beb7-5857-4685-be1f-d57550cc96cc">2012-01-05T20:11:00+00:00</AssetStart>
    <FriendlyTitle xmlns="4873beb7-5857-4685-be1f-d57550cc96cc" xsi:nil="true"/>
    <MarketSpecific xmlns="4873beb7-5857-4685-be1f-d57550cc96cc">false</MarketSpecific>
    <TPNamespace xmlns="4873beb7-5857-4685-be1f-d57550cc96cc" xsi:nil="true"/>
    <PublishStatusLookup xmlns="4873beb7-5857-4685-be1f-d57550cc96cc">
      <Value>1425919</Value>
      <Value>1425920</Value>
    </PublishStatusLookup>
    <APAuthor xmlns="4873beb7-5857-4685-be1f-d57550cc96cc">
      <UserInfo>
        <DisplayName>REDMOND\v-luannv</DisplayName>
        <AccountId>92</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Medical poster with graphics</SourceTitl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2007 Template UpLeveling Do Not HandOff</UALocComments>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12 Default</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TP102810768</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14</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LocMarketGroupTiers2 xmlns="4873beb7-5857-4685-be1f-d57550cc96cc">,t:Tier 1,t:Tier 2,t:Tier 3,</LocMarketGroupTiers2>
  </documentManagement>
</p:propertie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68B7373-4241-4263-9EDE-C9A592808769}">
  <ds:schemaRefs>
    <ds:schemaRef ds:uri="http://purl.org/dc/terms/"/>
    <ds:schemaRef ds:uri="http://schemas.microsoft.com/office/2006/metadata/properties"/>
    <ds:schemaRef ds:uri="http://purl.org/dc/elements/1.1/"/>
    <ds:schemaRef ds:uri="http://schemas.microsoft.com/office/2006/documentManagement/types"/>
    <ds:schemaRef ds:uri="http://www.w3.org/XML/1998/namespace"/>
    <ds:schemaRef ds:uri="4873beb7-5857-4685-be1f-d57550cc96cc"/>
    <ds:schemaRef ds:uri="http://schemas.microsoft.com/office/infopath/2007/PartnerControl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A310CDEE-6E89-4FD2-9D39-B5EF7D79FE99}">
  <ds:schemaRefs>
    <ds:schemaRef ds:uri="http://schemas.microsoft.com/sharepoint/v3/contenttype/forms"/>
  </ds:schemaRefs>
</ds:datastoreItem>
</file>

<file path=customXml/itemProps3.xml><?xml version="1.0" encoding="utf-8"?>
<ds:datastoreItem xmlns:ds="http://schemas.openxmlformats.org/officeDocument/2006/customXml" ds:itemID="{A13348D4-11A4-4C9D-A9C8-7DE1F7731B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766</TotalTime>
  <Words>1159</Words>
  <Application>Microsoft Macintosh PowerPoint</Application>
  <PresentationFormat>Custom</PresentationFormat>
  <Paragraphs>113</Paragraphs>
  <Slides>1</Slides>
  <Notes>0</Notes>
  <HiddenSlides>0</HiddenSlides>
  <MMClips>0</MMClip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TM02810769</vt:lpstr>
      <vt:lpstr>Slipstream</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poster with graphics</dc:title>
  <dc:creator>Chaim</dc:creator>
  <cp:lastModifiedBy>Sheila Keogan</cp:lastModifiedBy>
  <cp:revision>59</cp:revision>
  <cp:lastPrinted>2004-07-01T22:30:03Z</cp:lastPrinted>
  <dcterms:created xsi:type="dcterms:W3CDTF">2011-12-27T21:55:19Z</dcterms:created>
  <dcterms:modified xsi:type="dcterms:W3CDTF">2017-10-26T16:05:36Z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TC100214271033</vt:lpwstr>
  </property>
  <property fmtid="{D5CDD505-2E9C-101B-9397-08002B2CF9AE}" pid="3" name="ContentTypeId">
    <vt:lpwstr>0x0101006EDDDB5EE6D98C44930B742096920B300400F5B6D36B3EF94B4E9A635CDF2A18F5B8</vt:lpwstr>
  </property>
  <property fmtid="{D5CDD505-2E9C-101B-9397-08002B2CF9AE}" pid="4" name="InternalTags">
    <vt:lpwstr/>
  </property>
  <property fmtid="{D5CDD505-2E9C-101B-9397-08002B2CF9AE}" pid="5" name="FeatureTags">
    <vt:lpwstr/>
  </property>
  <property fmtid="{D5CDD505-2E9C-101B-9397-08002B2CF9AE}" pid="6" name="LocalizationTags">
    <vt:lpwstr/>
  </property>
  <property fmtid="{D5CDD505-2E9C-101B-9397-08002B2CF9AE}" pid="7" name="ScenarioTags">
    <vt:lpwstr/>
  </property>
  <property fmtid="{D5CDD505-2E9C-101B-9397-08002B2CF9AE}" pid="8" name="CampaignTags">
    <vt:lpwstr/>
  </property>
  <property fmtid="{D5CDD505-2E9C-101B-9397-08002B2CF9AE}" pid="9" name="LocMarketGroupTiers">
    <vt:lpwstr>,t:Tier 1,t:Tier 2,t:Tier 3,</vt:lpwstr>
  </property>
</Properties>
</file>